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sldIdLst>
    <p:sldId id="345" r:id="rId5"/>
    <p:sldId id="346" r:id="rId6"/>
    <p:sldId id="371" r:id="rId7"/>
    <p:sldId id="370" r:id="rId8"/>
    <p:sldId id="366" r:id="rId9"/>
    <p:sldId id="348" r:id="rId10"/>
    <p:sldId id="384" r:id="rId11"/>
    <p:sldId id="361" r:id="rId12"/>
    <p:sldId id="368" r:id="rId13"/>
    <p:sldId id="256" r:id="rId14"/>
    <p:sldId id="372" r:id="rId15"/>
    <p:sldId id="385" r:id="rId16"/>
    <p:sldId id="386" r:id="rId17"/>
    <p:sldId id="387" r:id="rId18"/>
    <p:sldId id="310" r:id="rId19"/>
  </p:sldIdLst>
  <p:sldSz cx="12192000" cy="6858000"/>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D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60"/>
    <p:restoredTop sz="96327"/>
  </p:normalViewPr>
  <p:slideViewPr>
    <p:cSldViewPr snapToGrid="0" snapToObjects="1">
      <p:cViewPr varScale="1">
        <p:scale>
          <a:sx n="61" d="100"/>
          <a:sy n="61" d="100"/>
        </p:scale>
        <p:origin x="72" y="300"/>
      </p:cViewPr>
      <p:guideLst/>
    </p:cSldViewPr>
  </p:slideViewPr>
  <p:notesTextViewPr>
    <p:cViewPr>
      <p:scale>
        <a:sx n="1" d="1"/>
        <a:sy n="1" d="1"/>
      </p:scale>
      <p:origin x="0" y="0"/>
    </p:cViewPr>
  </p:notesTextViewPr>
  <p:sorterViewPr>
    <p:cViewPr varScale="1">
      <p:scale>
        <a:sx n="100" d="100"/>
        <a:sy n="100" d="100"/>
      </p:scale>
      <p:origin x="0" y="-10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FC1FF-065A-45A8-A565-80EDBFEBD992}" type="doc">
      <dgm:prSet loTypeId="urn:microsoft.com/office/officeart/2016/7/layout/BasicLinearProcessNumbered" loCatId="process" qsTypeId="urn:microsoft.com/office/officeart/2005/8/quickstyle/simple1" qsCatId="simple" csTypeId="urn:microsoft.com/office/officeart/2005/8/colors/accent2_2" csCatId="accent2" phldr="1"/>
      <dgm:spPr/>
      <dgm:t>
        <a:bodyPr/>
        <a:lstStyle/>
        <a:p>
          <a:endParaRPr lang="en-US"/>
        </a:p>
      </dgm:t>
    </dgm:pt>
    <dgm:pt modelId="{FAA6F7B4-76DA-4280-B771-53721E5CF036}">
      <dgm:prSet/>
      <dgm:spPr/>
      <dgm:t>
        <a:bodyPr/>
        <a:lstStyle/>
        <a:p>
          <a:r>
            <a:rPr lang="en-US" dirty="0"/>
            <a:t>Group One</a:t>
          </a:r>
        </a:p>
      </dgm:t>
    </dgm:pt>
    <dgm:pt modelId="{9157D85B-413F-439B-9F79-34AD8A726DFF}" type="parTrans" cxnId="{20B40FE2-CBFB-4275-B936-D1B3B2511F99}">
      <dgm:prSet/>
      <dgm:spPr/>
      <dgm:t>
        <a:bodyPr/>
        <a:lstStyle/>
        <a:p>
          <a:endParaRPr lang="en-US"/>
        </a:p>
      </dgm:t>
    </dgm:pt>
    <dgm:pt modelId="{74502DD4-B036-48F4-BEA9-D53034B80B59}" type="sibTrans" cxnId="{20B40FE2-CBFB-4275-B936-D1B3B2511F99}">
      <dgm:prSet phldrT="1" phldr="0"/>
      <dgm:spPr/>
      <dgm:t>
        <a:bodyPr/>
        <a:lstStyle/>
        <a:p>
          <a:endParaRPr lang="en-US"/>
        </a:p>
      </dgm:t>
    </dgm:pt>
    <dgm:pt modelId="{7C3C85FA-C63A-4176-A940-D13698F6E877}">
      <dgm:prSet/>
      <dgm:spPr/>
      <dgm:t>
        <a:bodyPr/>
        <a:lstStyle/>
        <a:p>
          <a:r>
            <a:rPr lang="en-GB" b="0" i="0" dirty="0"/>
            <a:t>Group Two</a:t>
          </a:r>
          <a:endParaRPr lang="en-US" dirty="0"/>
        </a:p>
      </dgm:t>
    </dgm:pt>
    <dgm:pt modelId="{5B79D744-5F95-4ABF-9D9D-A294379BC544}" type="parTrans" cxnId="{693DFB9C-9DAA-4221-95CE-058645A47CF9}">
      <dgm:prSet/>
      <dgm:spPr/>
      <dgm:t>
        <a:bodyPr/>
        <a:lstStyle/>
        <a:p>
          <a:endParaRPr lang="en-US"/>
        </a:p>
      </dgm:t>
    </dgm:pt>
    <dgm:pt modelId="{79EBC978-C854-4078-84E5-E06FBCE896C5}" type="sibTrans" cxnId="{693DFB9C-9DAA-4221-95CE-058645A47CF9}">
      <dgm:prSet phldrT="2" phldr="0"/>
      <dgm:spPr/>
      <dgm:t>
        <a:bodyPr/>
        <a:lstStyle/>
        <a:p>
          <a:endParaRPr lang="en-US"/>
        </a:p>
      </dgm:t>
    </dgm:pt>
    <dgm:pt modelId="{FBE1CB37-5FF6-49C2-96CE-230959E4857E}">
      <dgm:prSet/>
      <dgm:spPr/>
      <dgm:t>
        <a:bodyPr/>
        <a:lstStyle/>
        <a:p>
          <a:r>
            <a:rPr lang="en-GB" b="0" i="0"/>
            <a:t>Group Three</a:t>
          </a:r>
          <a:endParaRPr lang="en-US"/>
        </a:p>
      </dgm:t>
    </dgm:pt>
    <dgm:pt modelId="{465B6B3A-65D0-4685-935D-2CF0B84469AC}" type="parTrans" cxnId="{DADBA863-0061-449A-A282-C759E822170C}">
      <dgm:prSet/>
      <dgm:spPr/>
      <dgm:t>
        <a:bodyPr/>
        <a:lstStyle/>
        <a:p>
          <a:endParaRPr lang="en-US"/>
        </a:p>
      </dgm:t>
    </dgm:pt>
    <dgm:pt modelId="{64D67E86-FAF8-4EF9-91BB-024A355A26B7}" type="sibTrans" cxnId="{DADBA863-0061-449A-A282-C759E822170C}">
      <dgm:prSet phldrT="3" phldr="0"/>
      <dgm:spPr/>
      <dgm:t>
        <a:bodyPr/>
        <a:lstStyle/>
        <a:p>
          <a:endParaRPr lang="en-US"/>
        </a:p>
      </dgm:t>
    </dgm:pt>
    <dgm:pt modelId="{E8A0954B-4DC5-0745-8C47-5221F4F15623}">
      <dgm:prSet/>
      <dgm:spPr/>
      <dgm:t>
        <a:bodyPr/>
        <a:lstStyle/>
        <a:p>
          <a:r>
            <a:rPr lang="en-GB" dirty="0"/>
            <a:t>Group Four</a:t>
          </a:r>
        </a:p>
      </dgm:t>
    </dgm:pt>
    <dgm:pt modelId="{654ADDA9-F6E6-3144-9FA7-0DDCFE1BAA14}" type="parTrans" cxnId="{DB5C8273-A829-0140-9C29-5290C94B96CC}">
      <dgm:prSet/>
      <dgm:spPr/>
      <dgm:t>
        <a:bodyPr/>
        <a:lstStyle/>
        <a:p>
          <a:endParaRPr lang="en-GB"/>
        </a:p>
      </dgm:t>
    </dgm:pt>
    <dgm:pt modelId="{6DDF972F-071F-C343-8231-93EA4382A5E2}" type="sibTrans" cxnId="{DB5C8273-A829-0140-9C29-5290C94B96CC}">
      <dgm:prSet/>
      <dgm:spPr/>
      <dgm:t>
        <a:bodyPr/>
        <a:lstStyle/>
        <a:p>
          <a:endParaRPr lang="en-GB"/>
        </a:p>
      </dgm:t>
    </dgm:pt>
    <dgm:pt modelId="{9797E1FE-DB9C-4C27-809D-DCE7CF55FDBA}" type="pres">
      <dgm:prSet presAssocID="{C0FFC1FF-065A-45A8-A565-80EDBFEBD992}" presName="Name0" presStyleCnt="0">
        <dgm:presLayoutVars>
          <dgm:animLvl val="lvl"/>
          <dgm:resizeHandles val="exact"/>
        </dgm:presLayoutVars>
      </dgm:prSet>
      <dgm:spPr/>
    </dgm:pt>
    <dgm:pt modelId="{A0AE9172-83B8-4FD1-94C7-28CA77C0F285}" type="pres">
      <dgm:prSet presAssocID="{FAA6F7B4-76DA-4280-B771-53721E5CF036}" presName="compositeNode" presStyleCnt="0">
        <dgm:presLayoutVars>
          <dgm:bulletEnabled val="1"/>
        </dgm:presLayoutVars>
      </dgm:prSet>
      <dgm:spPr/>
    </dgm:pt>
    <dgm:pt modelId="{CC01D53A-B8B4-4A90-946C-6F46D34BE9E5}" type="pres">
      <dgm:prSet presAssocID="{FAA6F7B4-76DA-4280-B771-53721E5CF036}" presName="bgRect" presStyleLbl="bgAccFollowNode1" presStyleIdx="0" presStyleCnt="4"/>
      <dgm:spPr/>
    </dgm:pt>
    <dgm:pt modelId="{2D59366A-CDBF-49B9-8A4C-7C912142F594}" type="pres">
      <dgm:prSet presAssocID="{74502DD4-B036-48F4-BEA9-D53034B80B59}" presName="sibTransNodeCircle" presStyleLbl="alignNode1" presStyleIdx="0" presStyleCnt="8">
        <dgm:presLayoutVars>
          <dgm:chMax val="0"/>
          <dgm:bulletEnabled/>
        </dgm:presLayoutVars>
      </dgm:prSet>
      <dgm:spPr/>
    </dgm:pt>
    <dgm:pt modelId="{1CB3EFEB-50DB-46BC-8770-A481527DD951}" type="pres">
      <dgm:prSet presAssocID="{FAA6F7B4-76DA-4280-B771-53721E5CF036}" presName="bottomLine" presStyleLbl="alignNode1" presStyleIdx="1" presStyleCnt="8">
        <dgm:presLayoutVars/>
      </dgm:prSet>
      <dgm:spPr/>
    </dgm:pt>
    <dgm:pt modelId="{33F362DB-2DB4-4F3A-BDDC-2EDB3B99182B}" type="pres">
      <dgm:prSet presAssocID="{FAA6F7B4-76DA-4280-B771-53721E5CF036}" presName="nodeText" presStyleLbl="bgAccFollowNode1" presStyleIdx="0" presStyleCnt="4">
        <dgm:presLayoutVars>
          <dgm:bulletEnabled val="1"/>
        </dgm:presLayoutVars>
      </dgm:prSet>
      <dgm:spPr/>
    </dgm:pt>
    <dgm:pt modelId="{50D99E20-32B6-4820-B0B2-D97DA1F508C2}" type="pres">
      <dgm:prSet presAssocID="{74502DD4-B036-48F4-BEA9-D53034B80B59}" presName="sibTrans" presStyleCnt="0"/>
      <dgm:spPr/>
    </dgm:pt>
    <dgm:pt modelId="{4BCC90B3-C94B-4BE6-B34A-A15B5453E76E}" type="pres">
      <dgm:prSet presAssocID="{7C3C85FA-C63A-4176-A940-D13698F6E877}" presName="compositeNode" presStyleCnt="0">
        <dgm:presLayoutVars>
          <dgm:bulletEnabled val="1"/>
        </dgm:presLayoutVars>
      </dgm:prSet>
      <dgm:spPr/>
    </dgm:pt>
    <dgm:pt modelId="{1F90021C-9914-47CF-B8B0-88CBBCC692DD}" type="pres">
      <dgm:prSet presAssocID="{7C3C85FA-C63A-4176-A940-D13698F6E877}" presName="bgRect" presStyleLbl="bgAccFollowNode1" presStyleIdx="1" presStyleCnt="4"/>
      <dgm:spPr/>
    </dgm:pt>
    <dgm:pt modelId="{97F23B2A-0BCF-47A8-8F66-09F9ED296C3E}" type="pres">
      <dgm:prSet presAssocID="{79EBC978-C854-4078-84E5-E06FBCE896C5}" presName="sibTransNodeCircle" presStyleLbl="alignNode1" presStyleIdx="2" presStyleCnt="8">
        <dgm:presLayoutVars>
          <dgm:chMax val="0"/>
          <dgm:bulletEnabled/>
        </dgm:presLayoutVars>
      </dgm:prSet>
      <dgm:spPr/>
    </dgm:pt>
    <dgm:pt modelId="{88D7BB3B-82B2-41F9-81D6-E7E45758F0F0}" type="pres">
      <dgm:prSet presAssocID="{7C3C85FA-C63A-4176-A940-D13698F6E877}" presName="bottomLine" presStyleLbl="alignNode1" presStyleIdx="3" presStyleCnt="8">
        <dgm:presLayoutVars/>
      </dgm:prSet>
      <dgm:spPr/>
    </dgm:pt>
    <dgm:pt modelId="{412EBCC4-EE79-4F95-B1E6-54621F682258}" type="pres">
      <dgm:prSet presAssocID="{7C3C85FA-C63A-4176-A940-D13698F6E877}" presName="nodeText" presStyleLbl="bgAccFollowNode1" presStyleIdx="1" presStyleCnt="4">
        <dgm:presLayoutVars>
          <dgm:bulletEnabled val="1"/>
        </dgm:presLayoutVars>
      </dgm:prSet>
      <dgm:spPr/>
    </dgm:pt>
    <dgm:pt modelId="{CE208720-341E-46C8-9491-F62D5E5CD29D}" type="pres">
      <dgm:prSet presAssocID="{79EBC978-C854-4078-84E5-E06FBCE896C5}" presName="sibTrans" presStyleCnt="0"/>
      <dgm:spPr/>
    </dgm:pt>
    <dgm:pt modelId="{0BB7EDFF-1F50-41CF-B6EB-01AEB5164F05}" type="pres">
      <dgm:prSet presAssocID="{FBE1CB37-5FF6-49C2-96CE-230959E4857E}" presName="compositeNode" presStyleCnt="0">
        <dgm:presLayoutVars>
          <dgm:bulletEnabled val="1"/>
        </dgm:presLayoutVars>
      </dgm:prSet>
      <dgm:spPr/>
    </dgm:pt>
    <dgm:pt modelId="{1FAAFAB2-FB9B-4FDB-BE3F-CA0DEEE4723E}" type="pres">
      <dgm:prSet presAssocID="{FBE1CB37-5FF6-49C2-96CE-230959E4857E}" presName="bgRect" presStyleLbl="bgAccFollowNode1" presStyleIdx="2" presStyleCnt="4"/>
      <dgm:spPr/>
    </dgm:pt>
    <dgm:pt modelId="{698F8AA6-42BB-4379-AC84-48C7C7A320F2}" type="pres">
      <dgm:prSet presAssocID="{64D67E86-FAF8-4EF9-91BB-024A355A26B7}" presName="sibTransNodeCircle" presStyleLbl="alignNode1" presStyleIdx="4" presStyleCnt="8">
        <dgm:presLayoutVars>
          <dgm:chMax val="0"/>
          <dgm:bulletEnabled/>
        </dgm:presLayoutVars>
      </dgm:prSet>
      <dgm:spPr/>
    </dgm:pt>
    <dgm:pt modelId="{1AD8FD41-62A9-4BB6-B647-20F7881B5E02}" type="pres">
      <dgm:prSet presAssocID="{FBE1CB37-5FF6-49C2-96CE-230959E4857E}" presName="bottomLine" presStyleLbl="alignNode1" presStyleIdx="5" presStyleCnt="8">
        <dgm:presLayoutVars/>
      </dgm:prSet>
      <dgm:spPr/>
    </dgm:pt>
    <dgm:pt modelId="{761716D0-D18A-4073-B7EB-400384D23D70}" type="pres">
      <dgm:prSet presAssocID="{FBE1CB37-5FF6-49C2-96CE-230959E4857E}" presName="nodeText" presStyleLbl="bgAccFollowNode1" presStyleIdx="2" presStyleCnt="4">
        <dgm:presLayoutVars>
          <dgm:bulletEnabled val="1"/>
        </dgm:presLayoutVars>
      </dgm:prSet>
      <dgm:spPr/>
    </dgm:pt>
    <dgm:pt modelId="{A4595B5F-F283-F34D-BE74-ACD93DDE1681}" type="pres">
      <dgm:prSet presAssocID="{64D67E86-FAF8-4EF9-91BB-024A355A26B7}" presName="sibTrans" presStyleCnt="0"/>
      <dgm:spPr/>
    </dgm:pt>
    <dgm:pt modelId="{1187EAFD-3DD0-2E47-9718-EFCA31603EE9}" type="pres">
      <dgm:prSet presAssocID="{E8A0954B-4DC5-0745-8C47-5221F4F15623}" presName="compositeNode" presStyleCnt="0">
        <dgm:presLayoutVars>
          <dgm:bulletEnabled val="1"/>
        </dgm:presLayoutVars>
      </dgm:prSet>
      <dgm:spPr/>
    </dgm:pt>
    <dgm:pt modelId="{AA83BF70-B8D3-4044-BF3D-14467B8550D4}" type="pres">
      <dgm:prSet presAssocID="{E8A0954B-4DC5-0745-8C47-5221F4F15623}" presName="bgRect" presStyleLbl="bgAccFollowNode1" presStyleIdx="3" presStyleCnt="4"/>
      <dgm:spPr/>
    </dgm:pt>
    <dgm:pt modelId="{CAF4F00E-E3DD-2646-B4C0-1DB9F84C886B}" type="pres">
      <dgm:prSet presAssocID="{6DDF972F-071F-C343-8231-93EA4382A5E2}" presName="sibTransNodeCircle" presStyleLbl="alignNode1" presStyleIdx="6" presStyleCnt="8">
        <dgm:presLayoutVars>
          <dgm:chMax val="0"/>
          <dgm:bulletEnabled/>
        </dgm:presLayoutVars>
      </dgm:prSet>
      <dgm:spPr/>
    </dgm:pt>
    <dgm:pt modelId="{E045C369-4DEA-6A4E-B2BA-2659D7852507}" type="pres">
      <dgm:prSet presAssocID="{E8A0954B-4DC5-0745-8C47-5221F4F15623}" presName="bottomLine" presStyleLbl="alignNode1" presStyleIdx="7" presStyleCnt="8">
        <dgm:presLayoutVars/>
      </dgm:prSet>
      <dgm:spPr/>
    </dgm:pt>
    <dgm:pt modelId="{0AB00580-A78E-154E-9FD5-04AF0E044FD4}" type="pres">
      <dgm:prSet presAssocID="{E8A0954B-4DC5-0745-8C47-5221F4F15623}" presName="nodeText" presStyleLbl="bgAccFollowNode1" presStyleIdx="3" presStyleCnt="4">
        <dgm:presLayoutVars>
          <dgm:bulletEnabled val="1"/>
        </dgm:presLayoutVars>
      </dgm:prSet>
      <dgm:spPr/>
    </dgm:pt>
  </dgm:ptLst>
  <dgm:cxnLst>
    <dgm:cxn modelId="{AEF7D71E-4978-4B00-8D96-7507C9A2E759}" type="presOf" srcId="{FAA6F7B4-76DA-4280-B771-53721E5CF036}" destId="{33F362DB-2DB4-4F3A-BDDC-2EDB3B99182B}" srcOrd="1" destOrd="0" presId="urn:microsoft.com/office/officeart/2016/7/layout/BasicLinearProcessNumbered"/>
    <dgm:cxn modelId="{0D227E5E-8AC1-BE4A-AAEE-9C7B87A60BB7}" type="presOf" srcId="{E8A0954B-4DC5-0745-8C47-5221F4F15623}" destId="{0AB00580-A78E-154E-9FD5-04AF0E044FD4}" srcOrd="1" destOrd="0" presId="urn:microsoft.com/office/officeart/2016/7/layout/BasicLinearProcessNumbered"/>
    <dgm:cxn modelId="{DADBA863-0061-449A-A282-C759E822170C}" srcId="{C0FFC1FF-065A-45A8-A565-80EDBFEBD992}" destId="{FBE1CB37-5FF6-49C2-96CE-230959E4857E}" srcOrd="2" destOrd="0" parTransId="{465B6B3A-65D0-4685-935D-2CF0B84469AC}" sibTransId="{64D67E86-FAF8-4EF9-91BB-024A355A26B7}"/>
    <dgm:cxn modelId="{3D647948-ED5F-4C85-A905-BA3FD9671C2D}" type="presOf" srcId="{74502DD4-B036-48F4-BEA9-D53034B80B59}" destId="{2D59366A-CDBF-49B9-8A4C-7C912142F594}" srcOrd="0" destOrd="0" presId="urn:microsoft.com/office/officeart/2016/7/layout/BasicLinearProcessNumbered"/>
    <dgm:cxn modelId="{303D076F-FA5A-4EC3-B7C0-8BA94519F977}" type="presOf" srcId="{64D67E86-FAF8-4EF9-91BB-024A355A26B7}" destId="{698F8AA6-42BB-4379-AC84-48C7C7A320F2}" srcOrd="0" destOrd="0" presId="urn:microsoft.com/office/officeart/2016/7/layout/BasicLinearProcessNumbered"/>
    <dgm:cxn modelId="{DB5C8273-A829-0140-9C29-5290C94B96CC}" srcId="{C0FFC1FF-065A-45A8-A565-80EDBFEBD992}" destId="{E8A0954B-4DC5-0745-8C47-5221F4F15623}" srcOrd="3" destOrd="0" parTransId="{654ADDA9-F6E6-3144-9FA7-0DDCFE1BAA14}" sibTransId="{6DDF972F-071F-C343-8231-93EA4382A5E2}"/>
    <dgm:cxn modelId="{C9E10989-1198-2E47-8BA0-498AB14E627F}" type="presOf" srcId="{E8A0954B-4DC5-0745-8C47-5221F4F15623}" destId="{AA83BF70-B8D3-4044-BF3D-14467B8550D4}" srcOrd="0" destOrd="0" presId="urn:microsoft.com/office/officeart/2016/7/layout/BasicLinearProcessNumbered"/>
    <dgm:cxn modelId="{693DFB9C-9DAA-4221-95CE-058645A47CF9}" srcId="{C0FFC1FF-065A-45A8-A565-80EDBFEBD992}" destId="{7C3C85FA-C63A-4176-A940-D13698F6E877}" srcOrd="1" destOrd="0" parTransId="{5B79D744-5F95-4ABF-9D9D-A294379BC544}" sibTransId="{79EBC978-C854-4078-84E5-E06FBCE896C5}"/>
    <dgm:cxn modelId="{68ADD2A3-924F-4D18-BFC9-1D01314CB0EF}" type="presOf" srcId="{7C3C85FA-C63A-4176-A940-D13698F6E877}" destId="{1F90021C-9914-47CF-B8B0-88CBBCC692DD}" srcOrd="0" destOrd="0" presId="urn:microsoft.com/office/officeart/2016/7/layout/BasicLinearProcessNumbered"/>
    <dgm:cxn modelId="{21835DBB-162A-F84D-B77F-002070C00B67}" type="presOf" srcId="{6DDF972F-071F-C343-8231-93EA4382A5E2}" destId="{CAF4F00E-E3DD-2646-B4C0-1DB9F84C886B}" srcOrd="0" destOrd="0" presId="urn:microsoft.com/office/officeart/2016/7/layout/BasicLinearProcessNumbered"/>
    <dgm:cxn modelId="{481221D0-669D-4DBD-9309-A6253C2E1514}" type="presOf" srcId="{FAA6F7B4-76DA-4280-B771-53721E5CF036}" destId="{CC01D53A-B8B4-4A90-946C-6F46D34BE9E5}" srcOrd="0" destOrd="0" presId="urn:microsoft.com/office/officeart/2016/7/layout/BasicLinearProcessNumbered"/>
    <dgm:cxn modelId="{13CA7BDC-B744-41E8-8576-92E9056F0DCD}" type="presOf" srcId="{C0FFC1FF-065A-45A8-A565-80EDBFEBD992}" destId="{9797E1FE-DB9C-4C27-809D-DCE7CF55FDBA}" srcOrd="0" destOrd="0" presId="urn:microsoft.com/office/officeart/2016/7/layout/BasicLinearProcessNumbered"/>
    <dgm:cxn modelId="{20B40FE2-CBFB-4275-B936-D1B3B2511F99}" srcId="{C0FFC1FF-065A-45A8-A565-80EDBFEBD992}" destId="{FAA6F7B4-76DA-4280-B771-53721E5CF036}" srcOrd="0" destOrd="0" parTransId="{9157D85B-413F-439B-9F79-34AD8A726DFF}" sibTransId="{74502DD4-B036-48F4-BEA9-D53034B80B59}"/>
    <dgm:cxn modelId="{A681FAE2-0403-4D66-A251-F04D3D6280FA}" type="presOf" srcId="{FBE1CB37-5FF6-49C2-96CE-230959E4857E}" destId="{1FAAFAB2-FB9B-4FDB-BE3F-CA0DEEE4723E}" srcOrd="0" destOrd="0" presId="urn:microsoft.com/office/officeart/2016/7/layout/BasicLinearProcessNumbered"/>
    <dgm:cxn modelId="{2E6F03E4-CCCE-4D7A-AF5C-D9D7BA12449F}" type="presOf" srcId="{7C3C85FA-C63A-4176-A940-D13698F6E877}" destId="{412EBCC4-EE79-4F95-B1E6-54621F682258}" srcOrd="1" destOrd="0" presId="urn:microsoft.com/office/officeart/2016/7/layout/BasicLinearProcessNumbered"/>
    <dgm:cxn modelId="{AF754FE4-0072-4306-B34E-FDEEDCA9F41C}" type="presOf" srcId="{FBE1CB37-5FF6-49C2-96CE-230959E4857E}" destId="{761716D0-D18A-4073-B7EB-400384D23D70}" srcOrd="1" destOrd="0" presId="urn:microsoft.com/office/officeart/2016/7/layout/BasicLinearProcessNumbered"/>
    <dgm:cxn modelId="{546AF5F4-1ECF-4E69-B9C6-1B70C042AB37}" type="presOf" srcId="{79EBC978-C854-4078-84E5-E06FBCE896C5}" destId="{97F23B2A-0BCF-47A8-8F66-09F9ED296C3E}" srcOrd="0" destOrd="0" presId="urn:microsoft.com/office/officeart/2016/7/layout/BasicLinearProcessNumbered"/>
    <dgm:cxn modelId="{C930429F-7F96-407D-8215-7EBDFA291215}" type="presParOf" srcId="{9797E1FE-DB9C-4C27-809D-DCE7CF55FDBA}" destId="{A0AE9172-83B8-4FD1-94C7-28CA77C0F285}" srcOrd="0" destOrd="0" presId="urn:microsoft.com/office/officeart/2016/7/layout/BasicLinearProcessNumbered"/>
    <dgm:cxn modelId="{4CB94B53-CD73-4E61-A678-7BE3C52C3589}" type="presParOf" srcId="{A0AE9172-83B8-4FD1-94C7-28CA77C0F285}" destId="{CC01D53A-B8B4-4A90-946C-6F46D34BE9E5}" srcOrd="0" destOrd="0" presId="urn:microsoft.com/office/officeart/2016/7/layout/BasicLinearProcessNumbered"/>
    <dgm:cxn modelId="{EC8A2F91-1918-4541-AA39-E2DDF0DB286E}" type="presParOf" srcId="{A0AE9172-83B8-4FD1-94C7-28CA77C0F285}" destId="{2D59366A-CDBF-49B9-8A4C-7C912142F594}" srcOrd="1" destOrd="0" presId="urn:microsoft.com/office/officeart/2016/7/layout/BasicLinearProcessNumbered"/>
    <dgm:cxn modelId="{7757F8C6-B617-40EC-9B89-ADBB983586DB}" type="presParOf" srcId="{A0AE9172-83B8-4FD1-94C7-28CA77C0F285}" destId="{1CB3EFEB-50DB-46BC-8770-A481527DD951}" srcOrd="2" destOrd="0" presId="urn:microsoft.com/office/officeart/2016/7/layout/BasicLinearProcessNumbered"/>
    <dgm:cxn modelId="{9EAF2F63-46F8-46CB-B3F3-CBE815092B68}" type="presParOf" srcId="{A0AE9172-83B8-4FD1-94C7-28CA77C0F285}" destId="{33F362DB-2DB4-4F3A-BDDC-2EDB3B99182B}" srcOrd="3" destOrd="0" presId="urn:microsoft.com/office/officeart/2016/7/layout/BasicLinearProcessNumbered"/>
    <dgm:cxn modelId="{A137BAE6-8C0E-4421-8885-9490AD4FCEF2}" type="presParOf" srcId="{9797E1FE-DB9C-4C27-809D-DCE7CF55FDBA}" destId="{50D99E20-32B6-4820-B0B2-D97DA1F508C2}" srcOrd="1" destOrd="0" presId="urn:microsoft.com/office/officeart/2016/7/layout/BasicLinearProcessNumbered"/>
    <dgm:cxn modelId="{62ED29A9-84BD-43E8-A1B8-4DAE155857E1}" type="presParOf" srcId="{9797E1FE-DB9C-4C27-809D-DCE7CF55FDBA}" destId="{4BCC90B3-C94B-4BE6-B34A-A15B5453E76E}" srcOrd="2" destOrd="0" presId="urn:microsoft.com/office/officeart/2016/7/layout/BasicLinearProcessNumbered"/>
    <dgm:cxn modelId="{679F0D63-2EB1-4A25-9B38-6A7540F03255}" type="presParOf" srcId="{4BCC90B3-C94B-4BE6-B34A-A15B5453E76E}" destId="{1F90021C-9914-47CF-B8B0-88CBBCC692DD}" srcOrd="0" destOrd="0" presId="urn:microsoft.com/office/officeart/2016/7/layout/BasicLinearProcessNumbered"/>
    <dgm:cxn modelId="{DF08AF8B-2014-41AA-9F15-08A254B46552}" type="presParOf" srcId="{4BCC90B3-C94B-4BE6-B34A-A15B5453E76E}" destId="{97F23B2A-0BCF-47A8-8F66-09F9ED296C3E}" srcOrd="1" destOrd="0" presId="urn:microsoft.com/office/officeart/2016/7/layout/BasicLinearProcessNumbered"/>
    <dgm:cxn modelId="{82E7D52F-CD22-4BEE-B47B-FA17A444A16D}" type="presParOf" srcId="{4BCC90B3-C94B-4BE6-B34A-A15B5453E76E}" destId="{88D7BB3B-82B2-41F9-81D6-E7E45758F0F0}" srcOrd="2" destOrd="0" presId="urn:microsoft.com/office/officeart/2016/7/layout/BasicLinearProcessNumbered"/>
    <dgm:cxn modelId="{339733BD-F341-45A4-9723-B97EDD87DBE8}" type="presParOf" srcId="{4BCC90B3-C94B-4BE6-B34A-A15B5453E76E}" destId="{412EBCC4-EE79-4F95-B1E6-54621F682258}" srcOrd="3" destOrd="0" presId="urn:microsoft.com/office/officeart/2016/7/layout/BasicLinearProcessNumbered"/>
    <dgm:cxn modelId="{6D4D18BA-FDBA-4015-A5F5-D8210383CD01}" type="presParOf" srcId="{9797E1FE-DB9C-4C27-809D-DCE7CF55FDBA}" destId="{CE208720-341E-46C8-9491-F62D5E5CD29D}" srcOrd="3" destOrd="0" presId="urn:microsoft.com/office/officeart/2016/7/layout/BasicLinearProcessNumbered"/>
    <dgm:cxn modelId="{44D0F54A-76EC-456D-91C3-E7678A221E35}" type="presParOf" srcId="{9797E1FE-DB9C-4C27-809D-DCE7CF55FDBA}" destId="{0BB7EDFF-1F50-41CF-B6EB-01AEB5164F05}" srcOrd="4" destOrd="0" presId="urn:microsoft.com/office/officeart/2016/7/layout/BasicLinearProcessNumbered"/>
    <dgm:cxn modelId="{4D6568E3-9B87-4460-BE98-A5B25CE22E1F}" type="presParOf" srcId="{0BB7EDFF-1F50-41CF-B6EB-01AEB5164F05}" destId="{1FAAFAB2-FB9B-4FDB-BE3F-CA0DEEE4723E}" srcOrd="0" destOrd="0" presId="urn:microsoft.com/office/officeart/2016/7/layout/BasicLinearProcessNumbered"/>
    <dgm:cxn modelId="{1905AAAA-DE58-4808-86DF-98C54C16EB76}" type="presParOf" srcId="{0BB7EDFF-1F50-41CF-B6EB-01AEB5164F05}" destId="{698F8AA6-42BB-4379-AC84-48C7C7A320F2}" srcOrd="1" destOrd="0" presId="urn:microsoft.com/office/officeart/2016/7/layout/BasicLinearProcessNumbered"/>
    <dgm:cxn modelId="{43FC6A8E-2064-4E34-B88B-7F46DA662844}" type="presParOf" srcId="{0BB7EDFF-1F50-41CF-B6EB-01AEB5164F05}" destId="{1AD8FD41-62A9-4BB6-B647-20F7881B5E02}" srcOrd="2" destOrd="0" presId="urn:microsoft.com/office/officeart/2016/7/layout/BasicLinearProcessNumbered"/>
    <dgm:cxn modelId="{27966A57-4B47-45D8-9299-0E26B4CC9B2C}" type="presParOf" srcId="{0BB7EDFF-1F50-41CF-B6EB-01AEB5164F05}" destId="{761716D0-D18A-4073-B7EB-400384D23D70}" srcOrd="3" destOrd="0" presId="urn:microsoft.com/office/officeart/2016/7/layout/BasicLinearProcessNumbered"/>
    <dgm:cxn modelId="{EBE401E4-6529-484D-B453-529F15976A16}" type="presParOf" srcId="{9797E1FE-DB9C-4C27-809D-DCE7CF55FDBA}" destId="{A4595B5F-F283-F34D-BE74-ACD93DDE1681}" srcOrd="5" destOrd="0" presId="urn:microsoft.com/office/officeart/2016/7/layout/BasicLinearProcessNumbered"/>
    <dgm:cxn modelId="{047874F5-05BB-314D-A2D1-28637A602C4E}" type="presParOf" srcId="{9797E1FE-DB9C-4C27-809D-DCE7CF55FDBA}" destId="{1187EAFD-3DD0-2E47-9718-EFCA31603EE9}" srcOrd="6" destOrd="0" presId="urn:microsoft.com/office/officeart/2016/7/layout/BasicLinearProcessNumbered"/>
    <dgm:cxn modelId="{7D5F49A7-93DD-5841-A633-75B1FC5E612E}" type="presParOf" srcId="{1187EAFD-3DD0-2E47-9718-EFCA31603EE9}" destId="{AA83BF70-B8D3-4044-BF3D-14467B8550D4}" srcOrd="0" destOrd="0" presId="urn:microsoft.com/office/officeart/2016/7/layout/BasicLinearProcessNumbered"/>
    <dgm:cxn modelId="{92F69734-E2FD-5544-961F-E759228F3E1F}" type="presParOf" srcId="{1187EAFD-3DD0-2E47-9718-EFCA31603EE9}" destId="{CAF4F00E-E3DD-2646-B4C0-1DB9F84C886B}" srcOrd="1" destOrd="0" presId="urn:microsoft.com/office/officeart/2016/7/layout/BasicLinearProcessNumbered"/>
    <dgm:cxn modelId="{20CEF920-6664-D24A-A41C-50ECADF95C83}" type="presParOf" srcId="{1187EAFD-3DD0-2E47-9718-EFCA31603EE9}" destId="{E045C369-4DEA-6A4E-B2BA-2659D7852507}" srcOrd="2" destOrd="0" presId="urn:microsoft.com/office/officeart/2016/7/layout/BasicLinearProcessNumbered"/>
    <dgm:cxn modelId="{547E9F6B-8F3D-3743-A8EF-24AA75C651E1}" type="presParOf" srcId="{1187EAFD-3DD0-2E47-9718-EFCA31603EE9}" destId="{0AB00580-A78E-154E-9FD5-04AF0E044FD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BFB3EA-B051-4C08-8416-2E5A4D82627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31A87749-6BA2-41EB-A5AC-4230080DB0D7}">
      <dgm:prSet/>
      <dgm:spPr/>
      <dgm:t>
        <a:bodyPr/>
        <a:lstStyle/>
        <a:p>
          <a:r>
            <a:rPr lang="en-GB" b="0" i="0"/>
            <a:t>Co-researcher reflection group</a:t>
          </a:r>
          <a:endParaRPr lang="en-US"/>
        </a:p>
      </dgm:t>
    </dgm:pt>
    <dgm:pt modelId="{BDEA8E65-A0EA-4DAF-A70C-7006D3BB1BF5}" type="parTrans" cxnId="{9D57B394-8DB3-41FA-8302-C491109E6D85}">
      <dgm:prSet/>
      <dgm:spPr/>
      <dgm:t>
        <a:bodyPr/>
        <a:lstStyle/>
        <a:p>
          <a:endParaRPr lang="en-US"/>
        </a:p>
      </dgm:t>
    </dgm:pt>
    <dgm:pt modelId="{DD06795E-4078-4AE3-A8D6-A2EA03C49333}" type="sibTrans" cxnId="{9D57B394-8DB3-41FA-8302-C491109E6D85}">
      <dgm:prSet/>
      <dgm:spPr/>
      <dgm:t>
        <a:bodyPr/>
        <a:lstStyle/>
        <a:p>
          <a:endParaRPr lang="en-US"/>
        </a:p>
      </dgm:t>
    </dgm:pt>
    <dgm:pt modelId="{42BDE027-24AC-4F48-9014-9FA5BF3C921F}">
      <dgm:prSet/>
      <dgm:spPr/>
      <dgm:t>
        <a:bodyPr/>
        <a:lstStyle/>
        <a:p>
          <a:r>
            <a:rPr lang="en-GB" b="0" i="0" dirty="0"/>
            <a:t>Theological reflection group</a:t>
          </a:r>
          <a:endParaRPr lang="en-US" dirty="0"/>
        </a:p>
      </dgm:t>
    </dgm:pt>
    <dgm:pt modelId="{E85E0D37-FD30-4180-A555-604F2098F5E4}" type="parTrans" cxnId="{AFCD8421-0350-45E3-9625-7490D18FC578}">
      <dgm:prSet/>
      <dgm:spPr/>
      <dgm:t>
        <a:bodyPr/>
        <a:lstStyle/>
        <a:p>
          <a:endParaRPr lang="en-US"/>
        </a:p>
      </dgm:t>
    </dgm:pt>
    <dgm:pt modelId="{AD79B91C-90E0-4A46-971B-26218314E1C6}" type="sibTrans" cxnId="{AFCD8421-0350-45E3-9625-7490D18FC578}">
      <dgm:prSet/>
      <dgm:spPr/>
      <dgm:t>
        <a:bodyPr/>
        <a:lstStyle/>
        <a:p>
          <a:endParaRPr lang="en-US"/>
        </a:p>
      </dgm:t>
    </dgm:pt>
    <dgm:pt modelId="{0C996A6C-B1AE-4398-9B97-6C92F09DE406}">
      <dgm:prSet/>
      <dgm:spPr/>
      <dgm:t>
        <a:bodyPr/>
        <a:lstStyle/>
        <a:p>
          <a:r>
            <a:rPr lang="en-GB" b="0" i="0" dirty="0"/>
            <a:t>Co-researcher and theological reflection group jointly discern</a:t>
          </a:r>
          <a:endParaRPr lang="en-US" dirty="0"/>
        </a:p>
      </dgm:t>
    </dgm:pt>
    <dgm:pt modelId="{7170D57B-9971-49C8-B237-9DE98DE4AC79}" type="parTrans" cxnId="{9F086F78-4775-4A44-8970-D7083C2E45FE}">
      <dgm:prSet/>
      <dgm:spPr/>
      <dgm:t>
        <a:bodyPr/>
        <a:lstStyle/>
        <a:p>
          <a:endParaRPr lang="en-US"/>
        </a:p>
      </dgm:t>
    </dgm:pt>
    <dgm:pt modelId="{989E0204-EFF3-47A9-B46C-5352D6FAB0C5}" type="sibTrans" cxnId="{9F086F78-4775-4A44-8970-D7083C2E45FE}">
      <dgm:prSet/>
      <dgm:spPr/>
      <dgm:t>
        <a:bodyPr/>
        <a:lstStyle/>
        <a:p>
          <a:endParaRPr lang="en-US"/>
        </a:p>
      </dgm:t>
    </dgm:pt>
    <dgm:pt modelId="{DA4D5057-2795-4C14-98E8-C541B265416B}">
      <dgm:prSet/>
      <dgm:spPr/>
      <dgm:t>
        <a:bodyPr/>
        <a:lstStyle/>
        <a:p>
          <a:r>
            <a:rPr lang="en-GB" b="0" i="0" dirty="0"/>
            <a:t>Discernment at final conference </a:t>
          </a:r>
        </a:p>
        <a:p>
          <a:r>
            <a:rPr lang="en-GB" b="0" i="0" dirty="0"/>
            <a:t>Easter 2024</a:t>
          </a:r>
          <a:endParaRPr lang="en-US" dirty="0"/>
        </a:p>
      </dgm:t>
    </dgm:pt>
    <dgm:pt modelId="{4ECC9FD3-10A8-4800-9AAC-57C23A739BEB}" type="parTrans" cxnId="{DCB8E18E-5484-4F52-A6F0-5C554E5D0658}">
      <dgm:prSet/>
      <dgm:spPr/>
      <dgm:t>
        <a:bodyPr/>
        <a:lstStyle/>
        <a:p>
          <a:endParaRPr lang="en-US"/>
        </a:p>
      </dgm:t>
    </dgm:pt>
    <dgm:pt modelId="{B5250E33-6CB7-4B51-BBF2-7C75B3F7A755}" type="sibTrans" cxnId="{DCB8E18E-5484-4F52-A6F0-5C554E5D0658}">
      <dgm:prSet/>
      <dgm:spPr/>
      <dgm:t>
        <a:bodyPr/>
        <a:lstStyle/>
        <a:p>
          <a:endParaRPr lang="en-US"/>
        </a:p>
      </dgm:t>
    </dgm:pt>
    <dgm:pt modelId="{BB1626B9-F8D8-41DC-B846-47BE2659E574}" type="pres">
      <dgm:prSet presAssocID="{A6BFB3EA-B051-4C08-8416-2E5A4D826270}" presName="vert0" presStyleCnt="0">
        <dgm:presLayoutVars>
          <dgm:dir/>
          <dgm:animOne val="branch"/>
          <dgm:animLvl val="lvl"/>
        </dgm:presLayoutVars>
      </dgm:prSet>
      <dgm:spPr/>
    </dgm:pt>
    <dgm:pt modelId="{7C573D47-CCDA-498F-857D-AD78B228B1DE}" type="pres">
      <dgm:prSet presAssocID="{31A87749-6BA2-41EB-A5AC-4230080DB0D7}" presName="thickLine" presStyleLbl="alignNode1" presStyleIdx="0" presStyleCnt="4"/>
      <dgm:spPr/>
    </dgm:pt>
    <dgm:pt modelId="{4F654498-5577-4CB1-A279-272298AB5427}" type="pres">
      <dgm:prSet presAssocID="{31A87749-6BA2-41EB-A5AC-4230080DB0D7}" presName="horz1" presStyleCnt="0"/>
      <dgm:spPr/>
    </dgm:pt>
    <dgm:pt modelId="{A7CDBC6E-B4A5-4518-8953-878A395620AF}" type="pres">
      <dgm:prSet presAssocID="{31A87749-6BA2-41EB-A5AC-4230080DB0D7}" presName="tx1" presStyleLbl="revTx" presStyleIdx="0" presStyleCnt="4"/>
      <dgm:spPr/>
    </dgm:pt>
    <dgm:pt modelId="{4B658E04-ED0E-467D-8D3D-D76AD1754A7B}" type="pres">
      <dgm:prSet presAssocID="{31A87749-6BA2-41EB-A5AC-4230080DB0D7}" presName="vert1" presStyleCnt="0"/>
      <dgm:spPr/>
    </dgm:pt>
    <dgm:pt modelId="{138834AF-6C35-4D6B-AE99-183FFEB4A038}" type="pres">
      <dgm:prSet presAssocID="{42BDE027-24AC-4F48-9014-9FA5BF3C921F}" presName="thickLine" presStyleLbl="alignNode1" presStyleIdx="1" presStyleCnt="4"/>
      <dgm:spPr/>
    </dgm:pt>
    <dgm:pt modelId="{BEA1E102-91C5-4A11-99A6-80C2B7541138}" type="pres">
      <dgm:prSet presAssocID="{42BDE027-24AC-4F48-9014-9FA5BF3C921F}" presName="horz1" presStyleCnt="0"/>
      <dgm:spPr/>
    </dgm:pt>
    <dgm:pt modelId="{358D611A-5E7D-4808-988C-770541D688FE}" type="pres">
      <dgm:prSet presAssocID="{42BDE027-24AC-4F48-9014-9FA5BF3C921F}" presName="tx1" presStyleLbl="revTx" presStyleIdx="1" presStyleCnt="4"/>
      <dgm:spPr/>
    </dgm:pt>
    <dgm:pt modelId="{CE19D2CF-214C-421D-AA15-12C0B43951AB}" type="pres">
      <dgm:prSet presAssocID="{42BDE027-24AC-4F48-9014-9FA5BF3C921F}" presName="vert1" presStyleCnt="0"/>
      <dgm:spPr/>
    </dgm:pt>
    <dgm:pt modelId="{F3939499-525D-44B5-AF26-23AF9957B4E4}" type="pres">
      <dgm:prSet presAssocID="{0C996A6C-B1AE-4398-9B97-6C92F09DE406}" presName="thickLine" presStyleLbl="alignNode1" presStyleIdx="2" presStyleCnt="4"/>
      <dgm:spPr/>
    </dgm:pt>
    <dgm:pt modelId="{8656D9BE-7F36-48A1-8E01-EB50171A7445}" type="pres">
      <dgm:prSet presAssocID="{0C996A6C-B1AE-4398-9B97-6C92F09DE406}" presName="horz1" presStyleCnt="0"/>
      <dgm:spPr/>
    </dgm:pt>
    <dgm:pt modelId="{895813FF-871E-4E9F-A1F9-5178ED0C198F}" type="pres">
      <dgm:prSet presAssocID="{0C996A6C-B1AE-4398-9B97-6C92F09DE406}" presName="tx1" presStyleLbl="revTx" presStyleIdx="2" presStyleCnt="4"/>
      <dgm:spPr/>
    </dgm:pt>
    <dgm:pt modelId="{25D9BC80-A929-46D9-9733-D633E9F84CDA}" type="pres">
      <dgm:prSet presAssocID="{0C996A6C-B1AE-4398-9B97-6C92F09DE406}" presName="vert1" presStyleCnt="0"/>
      <dgm:spPr/>
    </dgm:pt>
    <dgm:pt modelId="{FB72B8B1-5D3E-4A7A-BEB3-6CF1E7DDD417}" type="pres">
      <dgm:prSet presAssocID="{DA4D5057-2795-4C14-98E8-C541B265416B}" presName="thickLine" presStyleLbl="alignNode1" presStyleIdx="3" presStyleCnt="4"/>
      <dgm:spPr/>
    </dgm:pt>
    <dgm:pt modelId="{F259DE71-93F8-4D77-AAB3-E7687EBAF0E0}" type="pres">
      <dgm:prSet presAssocID="{DA4D5057-2795-4C14-98E8-C541B265416B}" presName="horz1" presStyleCnt="0"/>
      <dgm:spPr/>
    </dgm:pt>
    <dgm:pt modelId="{299DA409-B868-45E2-828F-311EF59DEDBD}" type="pres">
      <dgm:prSet presAssocID="{DA4D5057-2795-4C14-98E8-C541B265416B}" presName="tx1" presStyleLbl="revTx" presStyleIdx="3" presStyleCnt="4"/>
      <dgm:spPr/>
    </dgm:pt>
    <dgm:pt modelId="{3D8C0479-F650-4B74-8A47-1371753BA259}" type="pres">
      <dgm:prSet presAssocID="{DA4D5057-2795-4C14-98E8-C541B265416B}" presName="vert1" presStyleCnt="0"/>
      <dgm:spPr/>
    </dgm:pt>
  </dgm:ptLst>
  <dgm:cxnLst>
    <dgm:cxn modelId="{AFCD8421-0350-45E3-9625-7490D18FC578}" srcId="{A6BFB3EA-B051-4C08-8416-2E5A4D826270}" destId="{42BDE027-24AC-4F48-9014-9FA5BF3C921F}" srcOrd="1" destOrd="0" parTransId="{E85E0D37-FD30-4180-A555-604F2098F5E4}" sibTransId="{AD79B91C-90E0-4A46-971B-26218314E1C6}"/>
    <dgm:cxn modelId="{37568C67-AF69-4B1C-AE74-EE61E0426026}" type="presOf" srcId="{0C996A6C-B1AE-4398-9B97-6C92F09DE406}" destId="{895813FF-871E-4E9F-A1F9-5178ED0C198F}" srcOrd="0" destOrd="0" presId="urn:microsoft.com/office/officeart/2008/layout/LinedList"/>
    <dgm:cxn modelId="{4FB5DC4A-BC90-4309-8F29-D0CB43B15A97}" type="presOf" srcId="{A6BFB3EA-B051-4C08-8416-2E5A4D826270}" destId="{BB1626B9-F8D8-41DC-B846-47BE2659E574}" srcOrd="0" destOrd="0" presId="urn:microsoft.com/office/officeart/2008/layout/LinedList"/>
    <dgm:cxn modelId="{9F086F78-4775-4A44-8970-D7083C2E45FE}" srcId="{A6BFB3EA-B051-4C08-8416-2E5A4D826270}" destId="{0C996A6C-B1AE-4398-9B97-6C92F09DE406}" srcOrd="2" destOrd="0" parTransId="{7170D57B-9971-49C8-B237-9DE98DE4AC79}" sibTransId="{989E0204-EFF3-47A9-B46C-5352D6FAB0C5}"/>
    <dgm:cxn modelId="{E341268B-0513-4665-BE47-BAED1BA26B2E}" type="presOf" srcId="{DA4D5057-2795-4C14-98E8-C541B265416B}" destId="{299DA409-B868-45E2-828F-311EF59DEDBD}" srcOrd="0" destOrd="0" presId="urn:microsoft.com/office/officeart/2008/layout/LinedList"/>
    <dgm:cxn modelId="{DCB8E18E-5484-4F52-A6F0-5C554E5D0658}" srcId="{A6BFB3EA-B051-4C08-8416-2E5A4D826270}" destId="{DA4D5057-2795-4C14-98E8-C541B265416B}" srcOrd="3" destOrd="0" parTransId="{4ECC9FD3-10A8-4800-9AAC-57C23A739BEB}" sibTransId="{B5250E33-6CB7-4B51-BBF2-7C75B3F7A755}"/>
    <dgm:cxn modelId="{9D57B394-8DB3-41FA-8302-C491109E6D85}" srcId="{A6BFB3EA-B051-4C08-8416-2E5A4D826270}" destId="{31A87749-6BA2-41EB-A5AC-4230080DB0D7}" srcOrd="0" destOrd="0" parTransId="{BDEA8E65-A0EA-4DAF-A70C-7006D3BB1BF5}" sibTransId="{DD06795E-4078-4AE3-A8D6-A2EA03C49333}"/>
    <dgm:cxn modelId="{B3BFDFBD-8EEC-4736-8F2B-B8BD583D4B10}" type="presOf" srcId="{31A87749-6BA2-41EB-A5AC-4230080DB0D7}" destId="{A7CDBC6E-B4A5-4518-8953-878A395620AF}" srcOrd="0" destOrd="0" presId="urn:microsoft.com/office/officeart/2008/layout/LinedList"/>
    <dgm:cxn modelId="{6754B7D9-15ED-4D5D-8CF1-2CE946B2F278}" type="presOf" srcId="{42BDE027-24AC-4F48-9014-9FA5BF3C921F}" destId="{358D611A-5E7D-4808-988C-770541D688FE}" srcOrd="0" destOrd="0" presId="urn:microsoft.com/office/officeart/2008/layout/LinedList"/>
    <dgm:cxn modelId="{1919046E-A404-468F-9AFE-1A1F408A9B28}" type="presParOf" srcId="{BB1626B9-F8D8-41DC-B846-47BE2659E574}" destId="{7C573D47-CCDA-498F-857D-AD78B228B1DE}" srcOrd="0" destOrd="0" presId="urn:microsoft.com/office/officeart/2008/layout/LinedList"/>
    <dgm:cxn modelId="{90863414-106E-47E6-A165-4BD40E941F21}" type="presParOf" srcId="{BB1626B9-F8D8-41DC-B846-47BE2659E574}" destId="{4F654498-5577-4CB1-A279-272298AB5427}" srcOrd="1" destOrd="0" presId="urn:microsoft.com/office/officeart/2008/layout/LinedList"/>
    <dgm:cxn modelId="{6474FB43-5967-4E66-ACB3-56B6751C26BB}" type="presParOf" srcId="{4F654498-5577-4CB1-A279-272298AB5427}" destId="{A7CDBC6E-B4A5-4518-8953-878A395620AF}" srcOrd="0" destOrd="0" presId="urn:microsoft.com/office/officeart/2008/layout/LinedList"/>
    <dgm:cxn modelId="{9A9FDA79-631E-4311-BA03-294E9667D81A}" type="presParOf" srcId="{4F654498-5577-4CB1-A279-272298AB5427}" destId="{4B658E04-ED0E-467D-8D3D-D76AD1754A7B}" srcOrd="1" destOrd="0" presId="urn:microsoft.com/office/officeart/2008/layout/LinedList"/>
    <dgm:cxn modelId="{3843BC4E-BE1F-41D1-9018-59120EA4D910}" type="presParOf" srcId="{BB1626B9-F8D8-41DC-B846-47BE2659E574}" destId="{138834AF-6C35-4D6B-AE99-183FFEB4A038}" srcOrd="2" destOrd="0" presId="urn:microsoft.com/office/officeart/2008/layout/LinedList"/>
    <dgm:cxn modelId="{12C3F349-14A6-4CD9-BA38-49FE1CF69DF3}" type="presParOf" srcId="{BB1626B9-F8D8-41DC-B846-47BE2659E574}" destId="{BEA1E102-91C5-4A11-99A6-80C2B7541138}" srcOrd="3" destOrd="0" presId="urn:microsoft.com/office/officeart/2008/layout/LinedList"/>
    <dgm:cxn modelId="{EE8564B2-5642-42F8-8F66-BD866775F5A9}" type="presParOf" srcId="{BEA1E102-91C5-4A11-99A6-80C2B7541138}" destId="{358D611A-5E7D-4808-988C-770541D688FE}" srcOrd="0" destOrd="0" presId="urn:microsoft.com/office/officeart/2008/layout/LinedList"/>
    <dgm:cxn modelId="{F4D917CD-27E1-4851-B010-2E1EDF8D8BCA}" type="presParOf" srcId="{BEA1E102-91C5-4A11-99A6-80C2B7541138}" destId="{CE19D2CF-214C-421D-AA15-12C0B43951AB}" srcOrd="1" destOrd="0" presId="urn:microsoft.com/office/officeart/2008/layout/LinedList"/>
    <dgm:cxn modelId="{AD6CB9D1-33B7-456D-AF35-23084711A8B8}" type="presParOf" srcId="{BB1626B9-F8D8-41DC-B846-47BE2659E574}" destId="{F3939499-525D-44B5-AF26-23AF9957B4E4}" srcOrd="4" destOrd="0" presId="urn:microsoft.com/office/officeart/2008/layout/LinedList"/>
    <dgm:cxn modelId="{BB2B37F1-0ED4-4E0F-93D1-4D2AAE0157A6}" type="presParOf" srcId="{BB1626B9-F8D8-41DC-B846-47BE2659E574}" destId="{8656D9BE-7F36-48A1-8E01-EB50171A7445}" srcOrd="5" destOrd="0" presId="urn:microsoft.com/office/officeart/2008/layout/LinedList"/>
    <dgm:cxn modelId="{DD36138E-4E43-4038-97E1-739BDE2DC3E7}" type="presParOf" srcId="{8656D9BE-7F36-48A1-8E01-EB50171A7445}" destId="{895813FF-871E-4E9F-A1F9-5178ED0C198F}" srcOrd="0" destOrd="0" presId="urn:microsoft.com/office/officeart/2008/layout/LinedList"/>
    <dgm:cxn modelId="{7820F12A-9444-4FAB-AD1E-559270FB7264}" type="presParOf" srcId="{8656D9BE-7F36-48A1-8E01-EB50171A7445}" destId="{25D9BC80-A929-46D9-9733-D633E9F84CDA}" srcOrd="1" destOrd="0" presId="urn:microsoft.com/office/officeart/2008/layout/LinedList"/>
    <dgm:cxn modelId="{37FA6EBD-7C40-405C-B5D2-D5AC2BA40F8D}" type="presParOf" srcId="{BB1626B9-F8D8-41DC-B846-47BE2659E574}" destId="{FB72B8B1-5D3E-4A7A-BEB3-6CF1E7DDD417}" srcOrd="6" destOrd="0" presId="urn:microsoft.com/office/officeart/2008/layout/LinedList"/>
    <dgm:cxn modelId="{154F61F0-E537-4018-A893-5BB03675A5BE}" type="presParOf" srcId="{BB1626B9-F8D8-41DC-B846-47BE2659E574}" destId="{F259DE71-93F8-4D77-AAB3-E7687EBAF0E0}" srcOrd="7" destOrd="0" presId="urn:microsoft.com/office/officeart/2008/layout/LinedList"/>
    <dgm:cxn modelId="{90C84C02-D4ED-4544-952B-DB257A1F8978}" type="presParOf" srcId="{F259DE71-93F8-4D77-AAB3-E7687EBAF0E0}" destId="{299DA409-B868-45E2-828F-311EF59DEDBD}" srcOrd="0" destOrd="0" presId="urn:microsoft.com/office/officeart/2008/layout/LinedList"/>
    <dgm:cxn modelId="{3F3D3B00-FCA4-49A3-BAFA-5086D2C31E18}" type="presParOf" srcId="{F259DE71-93F8-4D77-AAB3-E7687EBAF0E0}" destId="{3D8C0479-F650-4B74-8A47-1371753BA2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CA67F2-5F21-43F9-BB53-F81450F30A39}" type="doc">
      <dgm:prSet loTypeId="urn:microsoft.com/office/officeart/2005/8/layout/default" loCatId="list" qsTypeId="urn:microsoft.com/office/officeart/2005/8/quickstyle/simple5" qsCatId="simple" csTypeId="urn:microsoft.com/office/officeart/2005/8/colors/accent6_2" csCatId="accent6"/>
      <dgm:spPr/>
      <dgm:t>
        <a:bodyPr/>
        <a:lstStyle/>
        <a:p>
          <a:endParaRPr lang="en-US"/>
        </a:p>
      </dgm:t>
    </dgm:pt>
    <dgm:pt modelId="{2B1BDD14-D477-4B33-A8DB-BE9144DECE78}">
      <dgm:prSet/>
      <dgm:spPr/>
      <dgm:t>
        <a:bodyPr/>
        <a:lstStyle/>
        <a:p>
          <a:r>
            <a:rPr lang="en-GB"/>
            <a:t>12 women</a:t>
          </a:r>
          <a:endParaRPr lang="en-US"/>
        </a:p>
      </dgm:t>
    </dgm:pt>
    <dgm:pt modelId="{6E47A697-F3CE-449C-A45A-CBD0ACA31841}" type="parTrans" cxnId="{EBA73E68-8C7B-4963-A98F-195D344A291A}">
      <dgm:prSet/>
      <dgm:spPr/>
      <dgm:t>
        <a:bodyPr/>
        <a:lstStyle/>
        <a:p>
          <a:endParaRPr lang="en-US"/>
        </a:p>
      </dgm:t>
    </dgm:pt>
    <dgm:pt modelId="{48DE9BD9-B122-441E-854D-76ACE5D89215}" type="sibTrans" cxnId="{EBA73E68-8C7B-4963-A98F-195D344A291A}">
      <dgm:prSet/>
      <dgm:spPr/>
      <dgm:t>
        <a:bodyPr/>
        <a:lstStyle/>
        <a:p>
          <a:endParaRPr lang="en-US"/>
        </a:p>
      </dgm:t>
    </dgm:pt>
    <dgm:pt modelId="{A0D4BE99-7A55-4C80-8DEE-C7BCF7D37058}">
      <dgm:prSet/>
      <dgm:spPr/>
      <dgm:t>
        <a:bodyPr/>
        <a:lstStyle/>
        <a:p>
          <a:r>
            <a:rPr lang="en-GB"/>
            <a:t>5 traditions</a:t>
          </a:r>
          <a:endParaRPr lang="en-US"/>
        </a:p>
      </dgm:t>
    </dgm:pt>
    <dgm:pt modelId="{BD3D7757-9110-4E20-9EDD-66BC32D564C8}" type="parTrans" cxnId="{786D071A-B666-47D8-BF93-646F9EAFC4FA}">
      <dgm:prSet/>
      <dgm:spPr/>
      <dgm:t>
        <a:bodyPr/>
        <a:lstStyle/>
        <a:p>
          <a:endParaRPr lang="en-US"/>
        </a:p>
      </dgm:t>
    </dgm:pt>
    <dgm:pt modelId="{417DA981-2A58-4161-81E6-345419E6BCDC}" type="sibTrans" cxnId="{786D071A-B666-47D8-BF93-646F9EAFC4FA}">
      <dgm:prSet/>
      <dgm:spPr/>
      <dgm:t>
        <a:bodyPr/>
        <a:lstStyle/>
        <a:p>
          <a:endParaRPr lang="en-US"/>
        </a:p>
      </dgm:t>
    </dgm:pt>
    <dgm:pt modelId="{CF10A7AF-E81D-41B1-AB4F-8B19FB9F3546}" type="pres">
      <dgm:prSet presAssocID="{BFCA67F2-5F21-43F9-BB53-F81450F30A39}" presName="diagram" presStyleCnt="0">
        <dgm:presLayoutVars>
          <dgm:dir/>
          <dgm:resizeHandles val="exact"/>
        </dgm:presLayoutVars>
      </dgm:prSet>
      <dgm:spPr/>
    </dgm:pt>
    <dgm:pt modelId="{6A62DC61-8CB4-4051-8F48-1582DD7146A7}" type="pres">
      <dgm:prSet presAssocID="{2B1BDD14-D477-4B33-A8DB-BE9144DECE78}" presName="node" presStyleLbl="node1" presStyleIdx="0" presStyleCnt="2">
        <dgm:presLayoutVars>
          <dgm:bulletEnabled val="1"/>
        </dgm:presLayoutVars>
      </dgm:prSet>
      <dgm:spPr/>
    </dgm:pt>
    <dgm:pt modelId="{93EDE4A7-0A1A-4C8E-844D-7808D0177F85}" type="pres">
      <dgm:prSet presAssocID="{48DE9BD9-B122-441E-854D-76ACE5D89215}" presName="sibTrans" presStyleCnt="0"/>
      <dgm:spPr/>
    </dgm:pt>
    <dgm:pt modelId="{E7FAAECB-FB8B-43D5-919B-2359F39E7A18}" type="pres">
      <dgm:prSet presAssocID="{A0D4BE99-7A55-4C80-8DEE-C7BCF7D37058}" presName="node" presStyleLbl="node1" presStyleIdx="1" presStyleCnt="2">
        <dgm:presLayoutVars>
          <dgm:bulletEnabled val="1"/>
        </dgm:presLayoutVars>
      </dgm:prSet>
      <dgm:spPr/>
    </dgm:pt>
  </dgm:ptLst>
  <dgm:cxnLst>
    <dgm:cxn modelId="{786D071A-B666-47D8-BF93-646F9EAFC4FA}" srcId="{BFCA67F2-5F21-43F9-BB53-F81450F30A39}" destId="{A0D4BE99-7A55-4C80-8DEE-C7BCF7D37058}" srcOrd="1" destOrd="0" parTransId="{BD3D7757-9110-4E20-9EDD-66BC32D564C8}" sibTransId="{417DA981-2A58-4161-81E6-345419E6BCDC}"/>
    <dgm:cxn modelId="{B020A41C-CC40-40F4-BE77-156014BB44AF}" type="presOf" srcId="{A0D4BE99-7A55-4C80-8DEE-C7BCF7D37058}" destId="{E7FAAECB-FB8B-43D5-919B-2359F39E7A18}" srcOrd="0" destOrd="0" presId="urn:microsoft.com/office/officeart/2005/8/layout/default"/>
    <dgm:cxn modelId="{64FD1862-AEF5-4D8C-8C18-44E177F205D7}" type="presOf" srcId="{BFCA67F2-5F21-43F9-BB53-F81450F30A39}" destId="{CF10A7AF-E81D-41B1-AB4F-8B19FB9F3546}" srcOrd="0" destOrd="0" presId="urn:microsoft.com/office/officeart/2005/8/layout/default"/>
    <dgm:cxn modelId="{EBA73E68-8C7B-4963-A98F-195D344A291A}" srcId="{BFCA67F2-5F21-43F9-BB53-F81450F30A39}" destId="{2B1BDD14-D477-4B33-A8DB-BE9144DECE78}" srcOrd="0" destOrd="0" parTransId="{6E47A697-F3CE-449C-A45A-CBD0ACA31841}" sibTransId="{48DE9BD9-B122-441E-854D-76ACE5D89215}"/>
    <dgm:cxn modelId="{6F244ADA-661A-4837-A31B-0128AF8A7394}" type="presOf" srcId="{2B1BDD14-D477-4B33-A8DB-BE9144DECE78}" destId="{6A62DC61-8CB4-4051-8F48-1582DD7146A7}" srcOrd="0" destOrd="0" presId="urn:microsoft.com/office/officeart/2005/8/layout/default"/>
    <dgm:cxn modelId="{C73841AC-D3FA-43AB-B9F0-97FBB18450AB}" type="presParOf" srcId="{CF10A7AF-E81D-41B1-AB4F-8B19FB9F3546}" destId="{6A62DC61-8CB4-4051-8F48-1582DD7146A7}" srcOrd="0" destOrd="0" presId="urn:microsoft.com/office/officeart/2005/8/layout/default"/>
    <dgm:cxn modelId="{0CE544A4-BB64-4467-AD3B-969150941F99}" type="presParOf" srcId="{CF10A7AF-E81D-41B1-AB4F-8B19FB9F3546}" destId="{93EDE4A7-0A1A-4C8E-844D-7808D0177F85}" srcOrd="1" destOrd="0" presId="urn:microsoft.com/office/officeart/2005/8/layout/default"/>
    <dgm:cxn modelId="{D26650D0-1C22-424D-97E8-0CD5A04EDF87}" type="presParOf" srcId="{CF10A7AF-E81D-41B1-AB4F-8B19FB9F3546}" destId="{E7FAAECB-FB8B-43D5-919B-2359F39E7A1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1D53A-B8B4-4A90-946C-6F46D34BE9E5}">
      <dsp:nvSpPr>
        <dsp:cNvPr id="0" name=""/>
        <dsp:cNvSpPr/>
      </dsp:nvSpPr>
      <dsp:spPr>
        <a:xfrm>
          <a:off x="1792" y="1469190"/>
          <a:ext cx="1421676" cy="1990347"/>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839" tIns="330200" rIns="110839" bIns="330200" numCol="1" spcCol="1270" anchor="t" anchorCtr="0">
          <a:noAutofit/>
        </a:bodyPr>
        <a:lstStyle/>
        <a:p>
          <a:pPr marL="0" lvl="0" indent="0" algn="l" defTabSz="844550">
            <a:lnSpc>
              <a:spcPct val="90000"/>
            </a:lnSpc>
            <a:spcBef>
              <a:spcPct val="0"/>
            </a:spcBef>
            <a:spcAft>
              <a:spcPct val="35000"/>
            </a:spcAft>
            <a:buNone/>
          </a:pPr>
          <a:r>
            <a:rPr lang="en-US" sz="1900" kern="1200" dirty="0"/>
            <a:t>Group One</a:t>
          </a:r>
        </a:p>
      </dsp:txBody>
      <dsp:txXfrm>
        <a:off x="1792" y="2225522"/>
        <a:ext cx="1421676" cy="1194208"/>
      </dsp:txXfrm>
    </dsp:sp>
    <dsp:sp modelId="{2D59366A-CDBF-49B9-8A4C-7C912142F594}">
      <dsp:nvSpPr>
        <dsp:cNvPr id="0" name=""/>
        <dsp:cNvSpPr/>
      </dsp:nvSpPr>
      <dsp:spPr>
        <a:xfrm>
          <a:off x="414078" y="1668224"/>
          <a:ext cx="597104" cy="597104"/>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53" tIns="12700" rIns="46553" bIns="1270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01522" y="1755668"/>
        <a:ext cx="422216" cy="422216"/>
      </dsp:txXfrm>
    </dsp:sp>
    <dsp:sp modelId="{1CB3EFEB-50DB-46BC-8770-A481527DD951}">
      <dsp:nvSpPr>
        <dsp:cNvPr id="0" name=""/>
        <dsp:cNvSpPr/>
      </dsp:nvSpPr>
      <dsp:spPr>
        <a:xfrm>
          <a:off x="1792" y="3459465"/>
          <a:ext cx="1421676"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0021C-9914-47CF-B8B0-88CBBCC692DD}">
      <dsp:nvSpPr>
        <dsp:cNvPr id="0" name=""/>
        <dsp:cNvSpPr/>
      </dsp:nvSpPr>
      <dsp:spPr>
        <a:xfrm>
          <a:off x="1565636" y="1469190"/>
          <a:ext cx="1421676" cy="1990347"/>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839" tIns="330200" rIns="110839" bIns="330200" numCol="1" spcCol="1270" anchor="t" anchorCtr="0">
          <a:noAutofit/>
        </a:bodyPr>
        <a:lstStyle/>
        <a:p>
          <a:pPr marL="0" lvl="0" indent="0" algn="l" defTabSz="844550">
            <a:lnSpc>
              <a:spcPct val="90000"/>
            </a:lnSpc>
            <a:spcBef>
              <a:spcPct val="0"/>
            </a:spcBef>
            <a:spcAft>
              <a:spcPct val="35000"/>
            </a:spcAft>
            <a:buNone/>
          </a:pPr>
          <a:r>
            <a:rPr lang="en-GB" sz="1900" b="0" i="0" kern="1200" dirty="0"/>
            <a:t>Group Two</a:t>
          </a:r>
          <a:endParaRPr lang="en-US" sz="1900" kern="1200" dirty="0"/>
        </a:p>
      </dsp:txBody>
      <dsp:txXfrm>
        <a:off x="1565636" y="2225522"/>
        <a:ext cx="1421676" cy="1194208"/>
      </dsp:txXfrm>
    </dsp:sp>
    <dsp:sp modelId="{97F23B2A-0BCF-47A8-8F66-09F9ED296C3E}">
      <dsp:nvSpPr>
        <dsp:cNvPr id="0" name=""/>
        <dsp:cNvSpPr/>
      </dsp:nvSpPr>
      <dsp:spPr>
        <a:xfrm>
          <a:off x="1977923" y="1668224"/>
          <a:ext cx="597104" cy="597104"/>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53" tIns="12700" rIns="46553" bIns="1270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065367" y="1755668"/>
        <a:ext cx="422216" cy="422216"/>
      </dsp:txXfrm>
    </dsp:sp>
    <dsp:sp modelId="{88D7BB3B-82B2-41F9-81D6-E7E45758F0F0}">
      <dsp:nvSpPr>
        <dsp:cNvPr id="0" name=""/>
        <dsp:cNvSpPr/>
      </dsp:nvSpPr>
      <dsp:spPr>
        <a:xfrm>
          <a:off x="1565636" y="3459465"/>
          <a:ext cx="1421676"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AFAB2-FB9B-4FDB-BE3F-CA0DEEE4723E}">
      <dsp:nvSpPr>
        <dsp:cNvPr id="0" name=""/>
        <dsp:cNvSpPr/>
      </dsp:nvSpPr>
      <dsp:spPr>
        <a:xfrm>
          <a:off x="3129481" y="1469190"/>
          <a:ext cx="1421676" cy="1990347"/>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839" tIns="330200" rIns="110839" bIns="330200" numCol="1" spcCol="1270" anchor="t" anchorCtr="0">
          <a:noAutofit/>
        </a:bodyPr>
        <a:lstStyle/>
        <a:p>
          <a:pPr marL="0" lvl="0" indent="0" algn="l" defTabSz="844550">
            <a:lnSpc>
              <a:spcPct val="90000"/>
            </a:lnSpc>
            <a:spcBef>
              <a:spcPct val="0"/>
            </a:spcBef>
            <a:spcAft>
              <a:spcPct val="35000"/>
            </a:spcAft>
            <a:buNone/>
          </a:pPr>
          <a:r>
            <a:rPr lang="en-GB" sz="1900" b="0" i="0" kern="1200"/>
            <a:t>Group Three</a:t>
          </a:r>
          <a:endParaRPr lang="en-US" sz="1900" kern="1200"/>
        </a:p>
      </dsp:txBody>
      <dsp:txXfrm>
        <a:off x="3129481" y="2225522"/>
        <a:ext cx="1421676" cy="1194208"/>
      </dsp:txXfrm>
    </dsp:sp>
    <dsp:sp modelId="{698F8AA6-42BB-4379-AC84-48C7C7A320F2}">
      <dsp:nvSpPr>
        <dsp:cNvPr id="0" name=""/>
        <dsp:cNvSpPr/>
      </dsp:nvSpPr>
      <dsp:spPr>
        <a:xfrm>
          <a:off x="3541767" y="1668224"/>
          <a:ext cx="597104" cy="597104"/>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53" tIns="12700" rIns="46553" bIns="1270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629211" y="1755668"/>
        <a:ext cx="422216" cy="422216"/>
      </dsp:txXfrm>
    </dsp:sp>
    <dsp:sp modelId="{1AD8FD41-62A9-4BB6-B647-20F7881B5E02}">
      <dsp:nvSpPr>
        <dsp:cNvPr id="0" name=""/>
        <dsp:cNvSpPr/>
      </dsp:nvSpPr>
      <dsp:spPr>
        <a:xfrm>
          <a:off x="3129481" y="3459465"/>
          <a:ext cx="1421676"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83BF70-B8D3-4044-BF3D-14467B8550D4}">
      <dsp:nvSpPr>
        <dsp:cNvPr id="0" name=""/>
        <dsp:cNvSpPr/>
      </dsp:nvSpPr>
      <dsp:spPr>
        <a:xfrm>
          <a:off x="4693326" y="1469190"/>
          <a:ext cx="1421676" cy="1990347"/>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839" tIns="330200" rIns="110839" bIns="330200" numCol="1" spcCol="1270" anchor="t" anchorCtr="0">
          <a:noAutofit/>
        </a:bodyPr>
        <a:lstStyle/>
        <a:p>
          <a:pPr marL="0" lvl="0" indent="0" algn="l" defTabSz="844550">
            <a:lnSpc>
              <a:spcPct val="90000"/>
            </a:lnSpc>
            <a:spcBef>
              <a:spcPct val="0"/>
            </a:spcBef>
            <a:spcAft>
              <a:spcPct val="35000"/>
            </a:spcAft>
            <a:buNone/>
          </a:pPr>
          <a:r>
            <a:rPr lang="en-GB" sz="1900" kern="1200" dirty="0"/>
            <a:t>Group Four</a:t>
          </a:r>
        </a:p>
      </dsp:txBody>
      <dsp:txXfrm>
        <a:off x="4693326" y="2225522"/>
        <a:ext cx="1421676" cy="1194208"/>
      </dsp:txXfrm>
    </dsp:sp>
    <dsp:sp modelId="{CAF4F00E-E3DD-2646-B4C0-1DB9F84C886B}">
      <dsp:nvSpPr>
        <dsp:cNvPr id="0" name=""/>
        <dsp:cNvSpPr/>
      </dsp:nvSpPr>
      <dsp:spPr>
        <a:xfrm>
          <a:off x="5105612" y="1668224"/>
          <a:ext cx="597104" cy="597104"/>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53" tIns="12700" rIns="46553" bIns="1270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5193056" y="1755668"/>
        <a:ext cx="422216" cy="422216"/>
      </dsp:txXfrm>
    </dsp:sp>
    <dsp:sp modelId="{E045C369-4DEA-6A4E-B2BA-2659D7852507}">
      <dsp:nvSpPr>
        <dsp:cNvPr id="0" name=""/>
        <dsp:cNvSpPr/>
      </dsp:nvSpPr>
      <dsp:spPr>
        <a:xfrm>
          <a:off x="4693326" y="3459465"/>
          <a:ext cx="1421676"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73D47-CCDA-498F-857D-AD78B228B1DE}">
      <dsp:nvSpPr>
        <dsp:cNvPr id="0" name=""/>
        <dsp:cNvSpPr/>
      </dsp:nvSpPr>
      <dsp:spPr>
        <a:xfrm>
          <a:off x="0" y="0"/>
          <a:ext cx="611679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DBC6E-B4A5-4518-8953-878A395620AF}">
      <dsp:nvSpPr>
        <dsp:cNvPr id="0" name=""/>
        <dsp:cNvSpPr/>
      </dsp:nvSpPr>
      <dsp:spPr>
        <a:xfrm>
          <a:off x="0" y="0"/>
          <a:ext cx="6116795" cy="123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a:t>Co-researcher reflection group</a:t>
          </a:r>
          <a:endParaRPr lang="en-US" sz="2900" kern="1200"/>
        </a:p>
      </dsp:txBody>
      <dsp:txXfrm>
        <a:off x="0" y="0"/>
        <a:ext cx="6116795" cy="1232182"/>
      </dsp:txXfrm>
    </dsp:sp>
    <dsp:sp modelId="{138834AF-6C35-4D6B-AE99-183FFEB4A038}">
      <dsp:nvSpPr>
        <dsp:cNvPr id="0" name=""/>
        <dsp:cNvSpPr/>
      </dsp:nvSpPr>
      <dsp:spPr>
        <a:xfrm>
          <a:off x="0" y="1232181"/>
          <a:ext cx="6116795" cy="0"/>
        </a:xfrm>
        <a:prstGeom prst="line">
          <a:avLst/>
        </a:prstGeom>
        <a:solidFill>
          <a:schemeClr val="accent5">
            <a:hueOff val="812808"/>
            <a:satOff val="-6481"/>
            <a:lumOff val="-4902"/>
            <a:alphaOff val="0"/>
          </a:schemeClr>
        </a:solidFill>
        <a:ln w="19050" cap="rnd" cmpd="sng" algn="ctr">
          <a:solidFill>
            <a:schemeClr val="accent5">
              <a:hueOff val="812808"/>
              <a:satOff val="-6481"/>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D611A-5E7D-4808-988C-770541D688FE}">
      <dsp:nvSpPr>
        <dsp:cNvPr id="0" name=""/>
        <dsp:cNvSpPr/>
      </dsp:nvSpPr>
      <dsp:spPr>
        <a:xfrm>
          <a:off x="0" y="1232182"/>
          <a:ext cx="6116795" cy="123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dirty="0"/>
            <a:t>Theological reflection group</a:t>
          </a:r>
          <a:endParaRPr lang="en-US" sz="2900" kern="1200" dirty="0"/>
        </a:p>
      </dsp:txBody>
      <dsp:txXfrm>
        <a:off x="0" y="1232182"/>
        <a:ext cx="6116795" cy="1232182"/>
      </dsp:txXfrm>
    </dsp:sp>
    <dsp:sp modelId="{F3939499-525D-44B5-AF26-23AF9957B4E4}">
      <dsp:nvSpPr>
        <dsp:cNvPr id="0" name=""/>
        <dsp:cNvSpPr/>
      </dsp:nvSpPr>
      <dsp:spPr>
        <a:xfrm>
          <a:off x="0" y="2464363"/>
          <a:ext cx="6116795" cy="0"/>
        </a:xfrm>
        <a:prstGeom prst="line">
          <a:avLst/>
        </a:prstGeom>
        <a:solidFill>
          <a:schemeClr val="accent5">
            <a:hueOff val="1625617"/>
            <a:satOff val="-12962"/>
            <a:lumOff val="-9803"/>
            <a:alphaOff val="0"/>
          </a:schemeClr>
        </a:solidFill>
        <a:ln w="19050" cap="rnd" cmpd="sng" algn="ctr">
          <a:solidFill>
            <a:schemeClr val="accent5">
              <a:hueOff val="1625617"/>
              <a:satOff val="-12962"/>
              <a:lumOff val="-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813FF-871E-4E9F-A1F9-5178ED0C198F}">
      <dsp:nvSpPr>
        <dsp:cNvPr id="0" name=""/>
        <dsp:cNvSpPr/>
      </dsp:nvSpPr>
      <dsp:spPr>
        <a:xfrm>
          <a:off x="0" y="2464364"/>
          <a:ext cx="6116795" cy="123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dirty="0"/>
            <a:t>Co-researcher and theological reflection group jointly discern</a:t>
          </a:r>
          <a:endParaRPr lang="en-US" sz="2900" kern="1200" dirty="0"/>
        </a:p>
      </dsp:txBody>
      <dsp:txXfrm>
        <a:off x="0" y="2464364"/>
        <a:ext cx="6116795" cy="1232182"/>
      </dsp:txXfrm>
    </dsp:sp>
    <dsp:sp modelId="{FB72B8B1-5D3E-4A7A-BEB3-6CF1E7DDD417}">
      <dsp:nvSpPr>
        <dsp:cNvPr id="0" name=""/>
        <dsp:cNvSpPr/>
      </dsp:nvSpPr>
      <dsp:spPr>
        <a:xfrm>
          <a:off x="0" y="3696545"/>
          <a:ext cx="6116795" cy="0"/>
        </a:xfrm>
        <a:prstGeom prst="line">
          <a:avLst/>
        </a:prstGeom>
        <a:solidFill>
          <a:schemeClr val="accent5">
            <a:hueOff val="2438425"/>
            <a:satOff val="-19443"/>
            <a:lumOff val="-14705"/>
            <a:alphaOff val="0"/>
          </a:schemeClr>
        </a:solidFill>
        <a:ln w="19050" cap="rnd" cmpd="sng" algn="ctr">
          <a:solidFill>
            <a:schemeClr val="accent5">
              <a:hueOff val="2438425"/>
              <a:satOff val="-19443"/>
              <a:lumOff val="-14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DA409-B868-45E2-828F-311EF59DEDBD}">
      <dsp:nvSpPr>
        <dsp:cNvPr id="0" name=""/>
        <dsp:cNvSpPr/>
      </dsp:nvSpPr>
      <dsp:spPr>
        <a:xfrm>
          <a:off x="0" y="3696546"/>
          <a:ext cx="6116795" cy="123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0" i="0" kern="1200" dirty="0"/>
            <a:t>Discernment at final conference </a:t>
          </a:r>
        </a:p>
        <a:p>
          <a:pPr marL="0" lvl="0" indent="0" algn="l" defTabSz="1289050">
            <a:lnSpc>
              <a:spcPct val="90000"/>
            </a:lnSpc>
            <a:spcBef>
              <a:spcPct val="0"/>
            </a:spcBef>
            <a:spcAft>
              <a:spcPct val="35000"/>
            </a:spcAft>
            <a:buNone/>
          </a:pPr>
          <a:r>
            <a:rPr lang="en-GB" sz="2900" b="0" i="0" kern="1200" dirty="0"/>
            <a:t>Easter 2024</a:t>
          </a:r>
          <a:endParaRPr lang="en-US" sz="2900" kern="1200" dirty="0"/>
        </a:p>
      </dsp:txBody>
      <dsp:txXfrm>
        <a:off x="0" y="3696546"/>
        <a:ext cx="6116795" cy="1232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2DC61-8CB4-4051-8F48-1582DD7146A7}">
      <dsp:nvSpPr>
        <dsp:cNvPr id="0" name=""/>
        <dsp:cNvSpPr/>
      </dsp:nvSpPr>
      <dsp:spPr>
        <a:xfrm>
          <a:off x="780" y="794471"/>
          <a:ext cx="3045595" cy="1827357"/>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a:t>12 women</a:t>
          </a:r>
          <a:endParaRPr lang="en-US" sz="4700" kern="1200"/>
        </a:p>
      </dsp:txBody>
      <dsp:txXfrm>
        <a:off x="780" y="794471"/>
        <a:ext cx="3045595" cy="1827357"/>
      </dsp:txXfrm>
    </dsp:sp>
    <dsp:sp modelId="{E7FAAECB-FB8B-43D5-919B-2359F39E7A18}">
      <dsp:nvSpPr>
        <dsp:cNvPr id="0" name=""/>
        <dsp:cNvSpPr/>
      </dsp:nvSpPr>
      <dsp:spPr>
        <a:xfrm>
          <a:off x="3350936" y="794471"/>
          <a:ext cx="3045595" cy="1827357"/>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a:t>5 traditions</a:t>
          </a:r>
          <a:endParaRPr lang="en-US" sz="4700" kern="1200"/>
        </a:p>
      </dsp:txBody>
      <dsp:txXfrm>
        <a:off x="3350936" y="794471"/>
        <a:ext cx="3045595" cy="1827357"/>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5"/>
            <a:ext cx="12192000" cy="6857996"/>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64708" y="864706"/>
            <a:ext cx="10336695" cy="3912676"/>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864708" y="4777381"/>
            <a:ext cx="10336695" cy="861420"/>
          </a:xfrm>
        </p:spPr>
        <p:txBody>
          <a:bodyPr anchor="t"/>
          <a:lstStyle>
            <a:lvl1pPr marL="0" indent="0" algn="l">
              <a:buNone/>
              <a:defRPr cap="all">
                <a:solidFill>
                  <a:schemeClr val="accent1">
                    <a:lumMod val="60000"/>
                    <a:lumOff val="40000"/>
                  </a:schemeClr>
                </a:solidFill>
              </a:defRPr>
            </a:lvl1pPr>
            <a:lvl2pPr marL="457181" indent="0" algn="ctr">
              <a:buNone/>
              <a:defRPr>
                <a:solidFill>
                  <a:schemeClr val="tx1">
                    <a:tint val="75000"/>
                  </a:schemeClr>
                </a:solidFill>
              </a:defRPr>
            </a:lvl2pPr>
            <a:lvl3pPr marL="914360" indent="0" algn="ctr">
              <a:buNone/>
              <a:defRPr>
                <a:solidFill>
                  <a:schemeClr val="tx1">
                    <a:tint val="75000"/>
                  </a:schemeClr>
                </a:solidFill>
              </a:defRPr>
            </a:lvl3pPr>
            <a:lvl4pPr marL="1371541" indent="0" algn="ctr">
              <a:buNone/>
              <a:defRPr>
                <a:solidFill>
                  <a:schemeClr val="tx1">
                    <a:tint val="75000"/>
                  </a:schemeClr>
                </a:solidFill>
              </a:defRPr>
            </a:lvl4pPr>
            <a:lvl5pPr marL="1828722" indent="0" algn="ctr">
              <a:buNone/>
              <a:defRPr>
                <a:solidFill>
                  <a:schemeClr val="tx1">
                    <a:tint val="75000"/>
                  </a:schemeClr>
                </a:solidFill>
              </a:defRPr>
            </a:lvl5pPr>
            <a:lvl6pPr marL="2285903" indent="0" algn="ctr">
              <a:buNone/>
              <a:defRPr>
                <a:solidFill>
                  <a:schemeClr val="tx1">
                    <a:tint val="75000"/>
                  </a:schemeClr>
                </a:solidFill>
              </a:defRPr>
            </a:lvl6pPr>
            <a:lvl7pPr marL="2743081" indent="0" algn="ctr">
              <a:buNone/>
              <a:defRPr>
                <a:solidFill>
                  <a:schemeClr val="tx1">
                    <a:tint val="75000"/>
                  </a:schemeClr>
                </a:solidFill>
              </a:defRPr>
            </a:lvl7pPr>
            <a:lvl8pPr marL="3200263" indent="0" algn="ctr">
              <a:buNone/>
              <a:defRPr>
                <a:solidFill>
                  <a:schemeClr val="tx1">
                    <a:tint val="75000"/>
                  </a:schemeClr>
                </a:solidFill>
              </a:defRPr>
            </a:lvl8pPr>
            <a:lvl9pPr marL="3657444"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429075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9927"/>
            <a:ext cx="8825659" cy="566739"/>
          </a:xfrm>
        </p:spPr>
        <p:txBody>
          <a:bodyPr anchor="b">
            <a:normAutofit/>
          </a:bodyPr>
          <a:lstStyle>
            <a:lvl1pPr algn="l">
              <a:defRPr sz="2399"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6"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1" indent="0">
              <a:buNone/>
              <a:defRPr sz="1600"/>
            </a:lvl2pPr>
            <a:lvl3pPr marL="914360" indent="0">
              <a:buNone/>
              <a:defRPr sz="1600"/>
            </a:lvl3pPr>
            <a:lvl4pPr marL="1371541" indent="0">
              <a:buNone/>
              <a:defRPr sz="1600"/>
            </a:lvl4pPr>
            <a:lvl5pPr marL="1828722" indent="0">
              <a:buNone/>
              <a:defRPr sz="1600"/>
            </a:lvl5pPr>
            <a:lvl6pPr marL="2285903" indent="0">
              <a:buNone/>
              <a:defRPr sz="1600"/>
            </a:lvl6pPr>
            <a:lvl7pPr marL="2743081" indent="0">
              <a:buNone/>
              <a:defRPr sz="1600"/>
            </a:lvl7pPr>
            <a:lvl8pPr marL="3200263" indent="0">
              <a:buNone/>
              <a:defRPr sz="1600"/>
            </a:lvl8pPr>
            <a:lvl9pPr marL="3657444"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3" y="5536666"/>
            <a:ext cx="8825659" cy="493712"/>
          </a:xfrm>
        </p:spPr>
        <p:txBody>
          <a:bodyPr>
            <a:normAutofit/>
          </a:bodyPr>
          <a:lstStyle>
            <a:lvl1pPr marL="0" indent="0">
              <a:buNone/>
              <a:defRPr sz="1200">
                <a:solidFill>
                  <a:schemeClr val="accent1">
                    <a:lumMod val="60000"/>
                    <a:lumOff val="40000"/>
                  </a:schemeClr>
                </a:solidFill>
              </a:defRPr>
            </a:lvl1pPr>
            <a:lvl2pPr marL="457181" indent="0">
              <a:buNone/>
              <a:defRPr sz="1200"/>
            </a:lvl2pPr>
            <a:lvl3pPr marL="914360" indent="0">
              <a:buNone/>
              <a:defRPr sz="1000"/>
            </a:lvl3pPr>
            <a:lvl4pPr marL="1371541" indent="0">
              <a:buNone/>
              <a:defRPr sz="900"/>
            </a:lvl4pPr>
            <a:lvl5pPr marL="1828722" indent="0">
              <a:buNone/>
              <a:defRPr sz="900"/>
            </a:lvl5pPr>
            <a:lvl6pPr marL="2285903" indent="0">
              <a:buNone/>
              <a:defRPr sz="900"/>
            </a:lvl6pPr>
            <a:lvl7pPr marL="2743081" indent="0">
              <a:buNone/>
              <a:defRPr sz="900"/>
            </a:lvl7pPr>
            <a:lvl8pPr marL="3200263" indent="0">
              <a:buNone/>
              <a:defRPr sz="900"/>
            </a:lvl8pPr>
            <a:lvl9pPr marL="3657444"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1"/>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352543" y="295733"/>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178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8"/>
            <a:ext cx="8831816" cy="1372987"/>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6" y="3543301"/>
            <a:ext cx="8825659" cy="2476500"/>
          </a:xfrm>
        </p:spPr>
        <p:txBody>
          <a:bodyPr anchor="ctr">
            <a:normAutofit/>
          </a:bodyPr>
          <a:lstStyle>
            <a:lvl1pPr marL="0" indent="0">
              <a:buNone/>
              <a:defRPr sz="1800"/>
            </a:lvl1pPr>
            <a:lvl2pPr marL="457181" indent="0">
              <a:buNone/>
              <a:defRPr sz="1200"/>
            </a:lvl2pPr>
            <a:lvl3pPr marL="914360" indent="0">
              <a:buNone/>
              <a:defRPr sz="1000"/>
            </a:lvl3pPr>
            <a:lvl4pPr marL="1371541" indent="0">
              <a:buNone/>
              <a:defRPr sz="900"/>
            </a:lvl4pPr>
            <a:lvl5pPr marL="1828722" indent="0">
              <a:buNone/>
              <a:defRPr sz="900"/>
            </a:lvl5pPr>
            <a:lvl6pPr marL="2285903" indent="0">
              <a:buNone/>
              <a:defRPr sz="900"/>
            </a:lvl6pPr>
            <a:lvl7pPr marL="2743081" indent="0">
              <a:buNone/>
              <a:defRPr sz="900"/>
            </a:lvl7pPr>
            <a:lvl8pPr marL="3200263" indent="0">
              <a:buNone/>
              <a:defRPr sz="900"/>
            </a:lvl8pPr>
            <a:lvl9pPr marL="3657444"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1"/>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3" y="295733"/>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6917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8" y="607337"/>
            <a:ext cx="801911"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60" y="2613789"/>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7"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7" y="3678767"/>
            <a:ext cx="7731218" cy="342175"/>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181" indent="0">
              <a:buNone/>
              <a:defRPr sz="1200"/>
            </a:lvl2pPr>
            <a:lvl3pPr marL="914360" indent="0">
              <a:buNone/>
              <a:defRPr sz="1000"/>
            </a:lvl3pPr>
            <a:lvl4pPr marL="1371541" indent="0">
              <a:buNone/>
              <a:defRPr sz="900"/>
            </a:lvl4pPr>
            <a:lvl5pPr marL="1828722" indent="0">
              <a:buNone/>
              <a:defRPr sz="900"/>
            </a:lvl5pPr>
            <a:lvl6pPr marL="2285903" indent="0">
              <a:buNone/>
              <a:defRPr sz="900"/>
            </a:lvl6pPr>
            <a:lvl7pPr marL="2743081" indent="0">
              <a:buNone/>
              <a:defRPr sz="900"/>
            </a:lvl7pPr>
            <a:lvl8pPr marL="3200263" indent="0">
              <a:buNone/>
              <a:defRPr sz="900"/>
            </a:lvl8pPr>
            <a:lvl9pPr marL="3657444"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8" y="5029203"/>
            <a:ext cx="9244897" cy="997857"/>
          </a:xfrm>
        </p:spPr>
        <p:txBody>
          <a:bodyPr anchor="ctr">
            <a:normAutofit/>
          </a:bodyPr>
          <a:lstStyle>
            <a:lvl1pPr marL="0" indent="0">
              <a:buNone/>
              <a:defRPr sz="1400"/>
            </a:lvl1pPr>
            <a:lvl2pPr marL="457181" indent="0">
              <a:buNone/>
              <a:defRPr sz="1200"/>
            </a:lvl2pPr>
            <a:lvl3pPr marL="914360" indent="0">
              <a:buNone/>
              <a:defRPr sz="1000"/>
            </a:lvl3pPr>
            <a:lvl4pPr marL="1371541" indent="0">
              <a:buNone/>
              <a:defRPr sz="900"/>
            </a:lvl4pPr>
            <a:lvl5pPr marL="1828722" indent="0">
              <a:buNone/>
              <a:defRPr sz="900"/>
            </a:lvl5pPr>
            <a:lvl6pPr marL="2285903" indent="0">
              <a:buNone/>
              <a:defRPr sz="900"/>
            </a:lvl6pPr>
            <a:lvl7pPr marL="2743081" indent="0">
              <a:buNone/>
              <a:defRPr sz="900"/>
            </a:lvl7pPr>
            <a:lvl8pPr marL="3200263" indent="0">
              <a:buNone/>
              <a:defRPr sz="900"/>
            </a:lvl8pPr>
            <a:lvl9pPr marL="3657444"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1"/>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3" y="295733"/>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1139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370668"/>
            <a:ext cx="8825660" cy="1822515"/>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6" y="5024968"/>
            <a:ext cx="8825659" cy="860400"/>
          </a:xfrm>
        </p:spPr>
        <p:txBody>
          <a:bodyPr anchor="t"/>
          <a:lstStyle>
            <a:lvl1pPr marL="0" indent="0" algn="l">
              <a:buNone/>
              <a:defRPr sz="2000" cap="none">
                <a:solidFill>
                  <a:schemeClr val="accent1">
                    <a:lumMod val="60000"/>
                    <a:lumOff val="40000"/>
                  </a:schemeClr>
                </a:solidFill>
              </a:defRPr>
            </a:lvl1pPr>
            <a:lvl2pPr marL="457181" indent="0">
              <a:buNone/>
              <a:defRPr sz="1800">
                <a:solidFill>
                  <a:schemeClr val="tx1">
                    <a:tint val="75000"/>
                  </a:schemeClr>
                </a:solidFill>
              </a:defRPr>
            </a:lvl2pPr>
            <a:lvl3pPr marL="914360" indent="0">
              <a:buNone/>
              <a:defRPr sz="1600">
                <a:solidFill>
                  <a:schemeClr val="tx1">
                    <a:tint val="75000"/>
                  </a:schemeClr>
                </a:solidFill>
              </a:defRPr>
            </a:lvl3pPr>
            <a:lvl4pPr marL="1371541" indent="0">
              <a:buNone/>
              <a:defRPr sz="1400">
                <a:solidFill>
                  <a:schemeClr val="tx1">
                    <a:tint val="75000"/>
                  </a:schemeClr>
                </a:solidFill>
              </a:defRPr>
            </a:lvl4pPr>
            <a:lvl5pPr marL="1828722" indent="0">
              <a:buNone/>
              <a:defRPr sz="1400">
                <a:solidFill>
                  <a:schemeClr val="tx1">
                    <a:tint val="75000"/>
                  </a:schemeClr>
                </a:solidFill>
              </a:defRPr>
            </a:lvl5pPr>
            <a:lvl6pPr marL="2285903" indent="0">
              <a:buNone/>
              <a:defRPr sz="1400">
                <a:solidFill>
                  <a:schemeClr val="tx1">
                    <a:tint val="75000"/>
                  </a:schemeClr>
                </a:solidFill>
              </a:defRPr>
            </a:lvl6pPr>
            <a:lvl7pPr marL="2743081" indent="0">
              <a:buNone/>
              <a:defRPr sz="1400">
                <a:solidFill>
                  <a:schemeClr val="tx1">
                    <a:tint val="75000"/>
                  </a:schemeClr>
                </a:solidFill>
              </a:defRPr>
            </a:lvl7pPr>
            <a:lvl8pPr marL="3200263" indent="0">
              <a:buNone/>
              <a:defRPr sz="1400">
                <a:solidFill>
                  <a:schemeClr val="tx1">
                    <a:tint val="75000"/>
                  </a:schemeClr>
                </a:solidFill>
              </a:defRPr>
            </a:lvl8pPr>
            <a:lvl9pPr marL="3657444"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1"/>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3" y="295733"/>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8460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6" y="973670"/>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7" y="2603503"/>
            <a:ext cx="3141879" cy="576263"/>
          </a:xfrm>
        </p:spPr>
        <p:txBody>
          <a:bodyPr anchor="b">
            <a:noAutofit/>
          </a:bodyPr>
          <a:lstStyle>
            <a:lvl1pPr marL="0" indent="0">
              <a:buNone/>
              <a:defRPr sz="2399" b="0">
                <a:solidFill>
                  <a:schemeClr val="accent1">
                    <a:lumMod val="60000"/>
                    <a:lumOff val="40000"/>
                  </a:schemeClr>
                </a:solidFill>
              </a:defRPr>
            </a:lvl1pPr>
            <a:lvl2pPr marL="457181" indent="0">
              <a:buNone/>
              <a:defRPr sz="2000" b="1"/>
            </a:lvl2pPr>
            <a:lvl3pPr marL="914360" indent="0">
              <a:buNone/>
              <a:defRPr sz="1800" b="1"/>
            </a:lvl3pPr>
            <a:lvl4pPr marL="1371541" indent="0">
              <a:buNone/>
              <a:defRPr sz="1600" b="1"/>
            </a:lvl4pPr>
            <a:lvl5pPr marL="1828722" indent="0">
              <a:buNone/>
              <a:defRPr sz="1600" b="1"/>
            </a:lvl5pPr>
            <a:lvl6pPr marL="2285903" indent="0">
              <a:buNone/>
              <a:defRPr sz="1600" b="1"/>
            </a:lvl6pPr>
            <a:lvl7pPr marL="2743081" indent="0">
              <a:buNone/>
              <a:defRPr sz="1600" b="1"/>
            </a:lvl7pPr>
            <a:lvl8pPr marL="3200263" indent="0">
              <a:buNone/>
              <a:defRPr sz="1600" b="1"/>
            </a:lvl8pPr>
            <a:lvl9pPr marL="3657444"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7" y="3179768"/>
            <a:ext cx="3141879" cy="2847293"/>
          </a:xfrm>
        </p:spPr>
        <p:txBody>
          <a:bodyPr anchor="t">
            <a:normAutofit/>
          </a:bodyPr>
          <a:lstStyle>
            <a:lvl1pPr marL="0" indent="0">
              <a:buNone/>
              <a:defRPr sz="1400"/>
            </a:lvl1pPr>
            <a:lvl2pPr marL="457181" indent="0">
              <a:buNone/>
              <a:defRPr sz="1200"/>
            </a:lvl2pPr>
            <a:lvl3pPr marL="914360" indent="0">
              <a:buNone/>
              <a:defRPr sz="1000"/>
            </a:lvl3pPr>
            <a:lvl4pPr marL="1371541" indent="0">
              <a:buNone/>
              <a:defRPr sz="900"/>
            </a:lvl4pPr>
            <a:lvl5pPr marL="1828722" indent="0">
              <a:buNone/>
              <a:defRPr sz="900"/>
            </a:lvl5pPr>
            <a:lvl6pPr marL="2285903" indent="0">
              <a:buNone/>
              <a:defRPr sz="900"/>
            </a:lvl6pPr>
            <a:lvl7pPr marL="2743081" indent="0">
              <a:buNone/>
              <a:defRPr sz="900"/>
            </a:lvl7pPr>
            <a:lvl8pPr marL="3200263" indent="0">
              <a:buNone/>
              <a:defRPr sz="900"/>
            </a:lvl8pPr>
            <a:lvl9pPr marL="3657444"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5" y="2603502"/>
            <a:ext cx="3147009" cy="576263"/>
          </a:xfrm>
        </p:spPr>
        <p:txBody>
          <a:bodyPr anchor="b">
            <a:noAutofit/>
          </a:bodyPr>
          <a:lstStyle>
            <a:lvl1pPr marL="0" indent="0">
              <a:buNone/>
              <a:defRPr sz="2399" b="0">
                <a:solidFill>
                  <a:schemeClr val="accent1">
                    <a:lumMod val="60000"/>
                    <a:lumOff val="40000"/>
                  </a:schemeClr>
                </a:solidFill>
              </a:defRPr>
            </a:lvl1pPr>
            <a:lvl2pPr marL="457181" indent="0">
              <a:buNone/>
              <a:defRPr sz="2000" b="1"/>
            </a:lvl2pPr>
            <a:lvl3pPr marL="914360" indent="0">
              <a:buNone/>
              <a:defRPr sz="1800" b="1"/>
            </a:lvl3pPr>
            <a:lvl4pPr marL="1371541" indent="0">
              <a:buNone/>
              <a:defRPr sz="1600" b="1"/>
            </a:lvl4pPr>
            <a:lvl5pPr marL="1828722" indent="0">
              <a:buNone/>
              <a:defRPr sz="1600" b="1"/>
            </a:lvl5pPr>
            <a:lvl6pPr marL="2285903" indent="0">
              <a:buNone/>
              <a:defRPr sz="1600" b="1"/>
            </a:lvl6pPr>
            <a:lvl7pPr marL="2743081" indent="0">
              <a:buNone/>
              <a:defRPr sz="1600" b="1"/>
            </a:lvl7pPr>
            <a:lvl8pPr marL="3200263" indent="0">
              <a:buNone/>
              <a:defRPr sz="1600" b="1"/>
            </a:lvl8pPr>
            <a:lvl9pPr marL="3657444"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5" y="3179767"/>
            <a:ext cx="3147009" cy="2847293"/>
          </a:xfrm>
        </p:spPr>
        <p:txBody>
          <a:bodyPr anchor="t">
            <a:normAutofit/>
          </a:bodyPr>
          <a:lstStyle>
            <a:lvl1pPr marL="0" indent="0">
              <a:buNone/>
              <a:defRPr sz="1400"/>
            </a:lvl1pPr>
            <a:lvl2pPr marL="457181" indent="0">
              <a:buNone/>
              <a:defRPr sz="1200"/>
            </a:lvl2pPr>
            <a:lvl3pPr marL="914360" indent="0">
              <a:buNone/>
              <a:defRPr sz="1000"/>
            </a:lvl3pPr>
            <a:lvl4pPr marL="1371541" indent="0">
              <a:buNone/>
              <a:defRPr sz="900"/>
            </a:lvl4pPr>
            <a:lvl5pPr marL="1828722" indent="0">
              <a:buNone/>
              <a:defRPr sz="900"/>
            </a:lvl5pPr>
            <a:lvl6pPr marL="2285903" indent="0">
              <a:buNone/>
              <a:defRPr sz="900"/>
            </a:lvl6pPr>
            <a:lvl7pPr marL="2743081" indent="0">
              <a:buNone/>
              <a:defRPr sz="900"/>
            </a:lvl7pPr>
            <a:lvl8pPr marL="3200263" indent="0">
              <a:buNone/>
              <a:defRPr sz="900"/>
            </a:lvl8pPr>
            <a:lvl9pPr marL="3657444"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7" y="2603503"/>
            <a:ext cx="3145731" cy="576263"/>
          </a:xfrm>
        </p:spPr>
        <p:txBody>
          <a:bodyPr anchor="b">
            <a:noAutofit/>
          </a:bodyPr>
          <a:lstStyle>
            <a:lvl1pPr marL="0" indent="0">
              <a:buNone/>
              <a:defRPr sz="2399" b="0">
                <a:solidFill>
                  <a:schemeClr val="accent1">
                    <a:lumMod val="60000"/>
                    <a:lumOff val="40000"/>
                  </a:schemeClr>
                </a:solidFill>
              </a:defRPr>
            </a:lvl1pPr>
            <a:lvl2pPr marL="457181" indent="0">
              <a:buNone/>
              <a:defRPr sz="2000" b="1"/>
            </a:lvl2pPr>
            <a:lvl3pPr marL="914360" indent="0">
              <a:buNone/>
              <a:defRPr sz="1800" b="1"/>
            </a:lvl3pPr>
            <a:lvl4pPr marL="1371541" indent="0">
              <a:buNone/>
              <a:defRPr sz="1600" b="1"/>
            </a:lvl4pPr>
            <a:lvl5pPr marL="1828722" indent="0">
              <a:buNone/>
              <a:defRPr sz="1600" b="1"/>
            </a:lvl5pPr>
            <a:lvl6pPr marL="2285903" indent="0">
              <a:buNone/>
              <a:defRPr sz="1600" b="1"/>
            </a:lvl6pPr>
            <a:lvl7pPr marL="2743081" indent="0">
              <a:buNone/>
              <a:defRPr sz="1600" b="1"/>
            </a:lvl7pPr>
            <a:lvl8pPr marL="3200263" indent="0">
              <a:buNone/>
              <a:defRPr sz="1600" b="1"/>
            </a:lvl8pPr>
            <a:lvl9pPr marL="3657444"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5"/>
            <a:ext cx="3145536" cy="2847293"/>
          </a:xfrm>
        </p:spPr>
        <p:txBody>
          <a:bodyPr anchor="t">
            <a:normAutofit/>
          </a:bodyPr>
          <a:lstStyle>
            <a:lvl1pPr marL="0" indent="0">
              <a:buNone/>
              <a:defRPr sz="1400"/>
            </a:lvl1pPr>
            <a:lvl2pPr marL="457181" indent="0">
              <a:buNone/>
              <a:defRPr sz="1200"/>
            </a:lvl2pPr>
            <a:lvl3pPr marL="914360" indent="0">
              <a:buNone/>
              <a:defRPr sz="1000"/>
            </a:lvl3pPr>
            <a:lvl4pPr marL="1371541" indent="0">
              <a:buNone/>
              <a:defRPr sz="900"/>
            </a:lvl4pPr>
            <a:lvl5pPr marL="1828722" indent="0">
              <a:buNone/>
              <a:defRPr sz="900"/>
            </a:lvl5pPr>
            <a:lvl6pPr marL="2285903" indent="0">
              <a:buNone/>
              <a:defRPr sz="900"/>
            </a:lvl6pPr>
            <a:lvl7pPr marL="2743081" indent="0">
              <a:buNone/>
              <a:defRPr sz="900"/>
            </a:lvl7pPr>
            <a:lvl8pPr marL="3200263" indent="0">
              <a:buNone/>
              <a:defRPr sz="900"/>
            </a:lvl8pPr>
            <a:lvl9pPr marL="3657444" indent="0">
              <a:buNone/>
              <a:defRPr sz="900"/>
            </a:lvl9pPr>
          </a:lstStyle>
          <a:p>
            <a:pPr lvl="0"/>
            <a:r>
              <a:rPr lang="en-GB"/>
              <a:t>Click to edit Master text styles</a:t>
            </a:r>
          </a:p>
        </p:txBody>
      </p:sp>
      <p:cxnSp>
        <p:nvCxnSpPr>
          <p:cNvPr id="17" name="Straight Connector 16"/>
          <p:cNvCxnSpPr/>
          <p:nvPr/>
        </p:nvCxnSpPr>
        <p:spPr>
          <a:xfrm>
            <a:off x="4403971" y="2569637"/>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2" y="2569637"/>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52543" y="295733"/>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4792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6" y="973670"/>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6" y="4532846"/>
            <a:ext cx="3050439" cy="576263"/>
          </a:xfrm>
        </p:spPr>
        <p:txBody>
          <a:bodyPr anchor="b">
            <a:noAutofit/>
          </a:bodyPr>
          <a:lstStyle>
            <a:lvl1pPr marL="0" indent="0">
              <a:buNone/>
              <a:defRPr sz="2399" b="0">
                <a:solidFill>
                  <a:schemeClr val="accent1">
                    <a:lumMod val="60000"/>
                    <a:lumOff val="40000"/>
                  </a:schemeClr>
                </a:solidFill>
              </a:defRPr>
            </a:lvl1pPr>
            <a:lvl2pPr marL="457181" indent="0">
              <a:buNone/>
              <a:defRPr sz="2000" b="1"/>
            </a:lvl2pPr>
            <a:lvl3pPr marL="914360" indent="0">
              <a:buNone/>
              <a:defRPr sz="1800" b="1"/>
            </a:lvl3pPr>
            <a:lvl4pPr marL="1371541" indent="0">
              <a:buNone/>
              <a:defRPr sz="1600" b="1"/>
            </a:lvl4pPr>
            <a:lvl5pPr marL="1828722" indent="0">
              <a:buNone/>
              <a:defRPr sz="1600" b="1"/>
            </a:lvl5pPr>
            <a:lvl6pPr marL="2285903" indent="0">
              <a:buNone/>
              <a:defRPr sz="1600" b="1"/>
            </a:lvl6pPr>
            <a:lvl7pPr marL="2743081" indent="0">
              <a:buNone/>
              <a:defRPr sz="1600" b="1"/>
            </a:lvl7pPr>
            <a:lvl8pPr marL="3200263" indent="0">
              <a:buNone/>
              <a:defRPr sz="1600" b="1"/>
            </a:lvl8pPr>
            <a:lvl9pPr marL="3657444"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4" y="2603502"/>
            <a:ext cx="2691243" cy="159151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1" indent="0">
              <a:buNone/>
              <a:defRPr sz="1600"/>
            </a:lvl2pPr>
            <a:lvl3pPr marL="914360" indent="0">
              <a:buNone/>
              <a:defRPr sz="1600"/>
            </a:lvl3pPr>
            <a:lvl4pPr marL="1371541" indent="0">
              <a:buNone/>
              <a:defRPr sz="1600"/>
            </a:lvl4pPr>
            <a:lvl5pPr marL="1828722" indent="0">
              <a:buNone/>
              <a:defRPr sz="1600"/>
            </a:lvl5pPr>
            <a:lvl6pPr marL="2285903" indent="0">
              <a:buNone/>
              <a:defRPr sz="1600"/>
            </a:lvl6pPr>
            <a:lvl7pPr marL="2743081" indent="0">
              <a:buNone/>
              <a:defRPr sz="1600"/>
            </a:lvl7pPr>
            <a:lvl8pPr marL="3200263" indent="0">
              <a:buNone/>
              <a:defRPr sz="1600"/>
            </a:lvl8pPr>
            <a:lvl9pPr marL="3657444"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6" y="5109107"/>
            <a:ext cx="3050439" cy="917952"/>
          </a:xfrm>
        </p:spPr>
        <p:txBody>
          <a:bodyPr anchor="t">
            <a:normAutofit/>
          </a:bodyPr>
          <a:lstStyle>
            <a:lvl1pPr marL="0" indent="0">
              <a:buNone/>
              <a:defRPr sz="1400"/>
            </a:lvl1pPr>
            <a:lvl2pPr marL="457181" indent="0">
              <a:buNone/>
              <a:defRPr sz="1200"/>
            </a:lvl2pPr>
            <a:lvl3pPr marL="914360" indent="0">
              <a:buNone/>
              <a:defRPr sz="1000"/>
            </a:lvl3pPr>
            <a:lvl4pPr marL="1371541" indent="0">
              <a:buNone/>
              <a:defRPr sz="900"/>
            </a:lvl4pPr>
            <a:lvl5pPr marL="1828722" indent="0">
              <a:buNone/>
              <a:defRPr sz="900"/>
            </a:lvl5pPr>
            <a:lvl6pPr marL="2285903" indent="0">
              <a:buNone/>
              <a:defRPr sz="900"/>
            </a:lvl6pPr>
            <a:lvl7pPr marL="2743081" indent="0">
              <a:buNone/>
              <a:defRPr sz="900"/>
            </a:lvl7pPr>
            <a:lvl8pPr marL="3200263" indent="0">
              <a:buNone/>
              <a:defRPr sz="900"/>
            </a:lvl8pPr>
            <a:lvl9pPr marL="3657444"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8" y="4532848"/>
            <a:ext cx="3050439" cy="576263"/>
          </a:xfrm>
        </p:spPr>
        <p:txBody>
          <a:bodyPr anchor="b">
            <a:noAutofit/>
          </a:bodyPr>
          <a:lstStyle>
            <a:lvl1pPr marL="0" indent="0">
              <a:buNone/>
              <a:defRPr sz="2399" b="0">
                <a:solidFill>
                  <a:schemeClr val="accent1">
                    <a:lumMod val="60000"/>
                    <a:lumOff val="40000"/>
                  </a:schemeClr>
                </a:solidFill>
              </a:defRPr>
            </a:lvl1pPr>
            <a:lvl2pPr marL="457181" indent="0">
              <a:buNone/>
              <a:defRPr sz="2000" b="1"/>
            </a:lvl2pPr>
            <a:lvl3pPr marL="914360" indent="0">
              <a:buNone/>
              <a:defRPr sz="1800" b="1"/>
            </a:lvl3pPr>
            <a:lvl4pPr marL="1371541" indent="0">
              <a:buNone/>
              <a:defRPr sz="1600" b="1"/>
            </a:lvl4pPr>
            <a:lvl5pPr marL="1828722" indent="0">
              <a:buNone/>
              <a:defRPr sz="1600" b="1"/>
            </a:lvl5pPr>
            <a:lvl6pPr marL="2285903" indent="0">
              <a:buNone/>
              <a:defRPr sz="1600" b="1"/>
            </a:lvl6pPr>
            <a:lvl7pPr marL="2743081" indent="0">
              <a:buNone/>
              <a:defRPr sz="1600" b="1"/>
            </a:lvl7pPr>
            <a:lvl8pPr marL="3200263" indent="0">
              <a:buNone/>
              <a:defRPr sz="1600" b="1"/>
            </a:lvl8pPr>
            <a:lvl9pPr marL="3657444"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5" y="2603502"/>
            <a:ext cx="2691243" cy="159151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1" indent="0">
              <a:buNone/>
              <a:defRPr sz="1600"/>
            </a:lvl2pPr>
            <a:lvl3pPr marL="914360" indent="0">
              <a:buNone/>
              <a:defRPr sz="1600"/>
            </a:lvl3pPr>
            <a:lvl4pPr marL="1371541" indent="0">
              <a:buNone/>
              <a:defRPr sz="1600"/>
            </a:lvl4pPr>
            <a:lvl5pPr marL="1828722" indent="0">
              <a:buNone/>
              <a:defRPr sz="1600"/>
            </a:lvl5pPr>
            <a:lvl6pPr marL="2285903" indent="0">
              <a:buNone/>
              <a:defRPr sz="1600"/>
            </a:lvl6pPr>
            <a:lvl7pPr marL="2743081" indent="0">
              <a:buNone/>
              <a:defRPr sz="1600"/>
            </a:lvl7pPr>
            <a:lvl8pPr marL="3200263" indent="0">
              <a:buNone/>
              <a:defRPr sz="1600"/>
            </a:lvl8pPr>
            <a:lvl9pPr marL="3657444"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5" y="5109105"/>
            <a:ext cx="3050439" cy="917952"/>
          </a:xfrm>
        </p:spPr>
        <p:txBody>
          <a:bodyPr anchor="t">
            <a:normAutofit/>
          </a:bodyPr>
          <a:lstStyle>
            <a:lvl1pPr marL="0" indent="0">
              <a:buNone/>
              <a:defRPr sz="1400"/>
            </a:lvl1pPr>
            <a:lvl2pPr marL="457181" indent="0">
              <a:buNone/>
              <a:defRPr sz="1200"/>
            </a:lvl2pPr>
            <a:lvl3pPr marL="914360" indent="0">
              <a:buNone/>
              <a:defRPr sz="1000"/>
            </a:lvl3pPr>
            <a:lvl4pPr marL="1371541" indent="0">
              <a:buNone/>
              <a:defRPr sz="900"/>
            </a:lvl4pPr>
            <a:lvl5pPr marL="1828722" indent="0">
              <a:buNone/>
              <a:defRPr sz="900"/>
            </a:lvl5pPr>
            <a:lvl6pPr marL="2285903" indent="0">
              <a:buNone/>
              <a:defRPr sz="900"/>
            </a:lvl6pPr>
            <a:lvl7pPr marL="2743081" indent="0">
              <a:buNone/>
              <a:defRPr sz="900"/>
            </a:lvl7pPr>
            <a:lvl8pPr marL="3200263" indent="0">
              <a:buNone/>
              <a:defRPr sz="900"/>
            </a:lvl8pPr>
            <a:lvl9pPr marL="3657444"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9" y="4532847"/>
            <a:ext cx="3051095" cy="576263"/>
          </a:xfrm>
        </p:spPr>
        <p:txBody>
          <a:bodyPr anchor="b">
            <a:noAutofit/>
          </a:bodyPr>
          <a:lstStyle>
            <a:lvl1pPr marL="0" indent="0">
              <a:buNone/>
              <a:defRPr sz="2399" b="0">
                <a:solidFill>
                  <a:schemeClr val="accent1">
                    <a:lumMod val="60000"/>
                    <a:lumOff val="40000"/>
                  </a:schemeClr>
                </a:solidFill>
              </a:defRPr>
            </a:lvl1pPr>
            <a:lvl2pPr marL="457181" indent="0">
              <a:buNone/>
              <a:defRPr sz="2000" b="1"/>
            </a:lvl2pPr>
            <a:lvl3pPr marL="914360" indent="0">
              <a:buNone/>
              <a:defRPr sz="1800" b="1"/>
            </a:lvl3pPr>
            <a:lvl4pPr marL="1371541" indent="0">
              <a:buNone/>
              <a:defRPr sz="1600" b="1"/>
            </a:lvl4pPr>
            <a:lvl5pPr marL="1828722" indent="0">
              <a:buNone/>
              <a:defRPr sz="1600" b="1"/>
            </a:lvl5pPr>
            <a:lvl6pPr marL="2285903" indent="0">
              <a:buNone/>
              <a:defRPr sz="1600" b="1"/>
            </a:lvl6pPr>
            <a:lvl7pPr marL="2743081" indent="0">
              <a:buNone/>
              <a:defRPr sz="1600" b="1"/>
            </a:lvl7pPr>
            <a:lvl8pPr marL="3200263" indent="0">
              <a:buNone/>
              <a:defRPr sz="1600" b="1"/>
            </a:lvl8pPr>
            <a:lvl9pPr marL="3657444"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3" y="2603502"/>
            <a:ext cx="2691243" cy="159151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1" indent="0">
              <a:buNone/>
              <a:defRPr sz="1600"/>
            </a:lvl2pPr>
            <a:lvl3pPr marL="914360" indent="0">
              <a:buNone/>
              <a:defRPr sz="1600"/>
            </a:lvl3pPr>
            <a:lvl4pPr marL="1371541" indent="0">
              <a:buNone/>
              <a:defRPr sz="1600"/>
            </a:lvl4pPr>
            <a:lvl5pPr marL="1828722" indent="0">
              <a:buNone/>
              <a:defRPr sz="1600"/>
            </a:lvl5pPr>
            <a:lvl6pPr marL="2285903" indent="0">
              <a:buNone/>
              <a:defRPr sz="1600"/>
            </a:lvl6pPr>
            <a:lvl7pPr marL="2743081" indent="0">
              <a:buNone/>
              <a:defRPr sz="1600"/>
            </a:lvl7pPr>
            <a:lvl8pPr marL="3200263" indent="0">
              <a:buNone/>
              <a:defRPr sz="1600"/>
            </a:lvl8pPr>
            <a:lvl9pPr marL="3657444"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181" indent="0">
              <a:buNone/>
              <a:defRPr sz="1200"/>
            </a:lvl2pPr>
            <a:lvl3pPr marL="914360" indent="0">
              <a:buNone/>
              <a:defRPr sz="1000"/>
            </a:lvl3pPr>
            <a:lvl4pPr marL="1371541" indent="0">
              <a:buNone/>
              <a:defRPr sz="900"/>
            </a:lvl4pPr>
            <a:lvl5pPr marL="1828722" indent="0">
              <a:buNone/>
              <a:defRPr sz="900"/>
            </a:lvl5pPr>
            <a:lvl6pPr marL="2285903" indent="0">
              <a:buNone/>
              <a:defRPr sz="900"/>
            </a:lvl6pPr>
            <a:lvl7pPr marL="2743081" indent="0">
              <a:buNone/>
              <a:defRPr sz="900"/>
            </a:lvl7pPr>
            <a:lvl8pPr marL="3200263" indent="0">
              <a:buNone/>
              <a:defRPr sz="900"/>
            </a:lvl8pPr>
            <a:lvl9pPr marL="3657444" indent="0">
              <a:buNone/>
              <a:defRPr sz="900"/>
            </a:lvl9pPr>
          </a:lstStyle>
          <a:p>
            <a:pPr lvl="0"/>
            <a:r>
              <a:rPr lang="en-GB"/>
              <a:t>Click to edit Master text styles</a:t>
            </a:r>
          </a:p>
        </p:txBody>
      </p:sp>
      <p:cxnSp>
        <p:nvCxnSpPr>
          <p:cNvPr id="43" name="Straight Connector 42"/>
          <p:cNvCxnSpPr/>
          <p:nvPr/>
        </p:nvCxnSpPr>
        <p:spPr>
          <a:xfrm>
            <a:off x="4405831" y="2569637"/>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3" y="2569637"/>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11/24/2023</a:t>
            </a:fld>
            <a:endParaRPr lang="en-US" dirty="0"/>
          </a:p>
        </p:txBody>
      </p:sp>
      <p:sp>
        <p:nvSpPr>
          <p:cNvPr id="8" name="Footer Placeholder 7"/>
          <p:cNvSpPr>
            <a:spLocks noGrp="1"/>
          </p:cNvSpPr>
          <p:nvPr>
            <p:ph type="ftr" sz="quarter" idx="11"/>
          </p:nvPr>
        </p:nvSpPr>
        <p:spPr>
          <a:xfrm>
            <a:off x="561113" y="6391842"/>
            <a:ext cx="3644283" cy="304801"/>
          </a:xfrm>
        </p:spPr>
        <p:txBody>
          <a:bodyPr/>
          <a:lstStyle/>
          <a:p>
            <a:endParaRPr lang="en-US" dirty="0"/>
          </a:p>
        </p:txBody>
      </p:sp>
      <p:sp>
        <p:nvSpPr>
          <p:cNvPr id="9" name="Slide Number Placeholder 8"/>
          <p:cNvSpPr>
            <a:spLocks noGrp="1"/>
          </p:cNvSpPr>
          <p:nvPr>
            <p:ph type="sldNum" sz="quarter" idx="12"/>
          </p:nvPr>
        </p:nvSpPr>
        <p:spPr>
          <a:xfrm>
            <a:off x="10352543" y="295733"/>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379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6" y="973670"/>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6" y="2603502"/>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43" y="6391843"/>
            <a:ext cx="990599" cy="304799"/>
          </a:xfrm>
        </p:spPr>
        <p:txBody>
          <a:bodyPr/>
          <a:lstStyle/>
          <a:p>
            <a:fld id="{B61BEF0D-F0BB-DE4B-95CE-6DB70DBA9567}"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3" y="295733"/>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8817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7" y="1278468"/>
            <a:ext cx="1409965" cy="4748591"/>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7" y="1278468"/>
            <a:ext cx="6256025" cy="474859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8" y="6391843"/>
            <a:ext cx="992135" cy="304799"/>
          </a:xfrm>
        </p:spPr>
        <p:txBody>
          <a:bodyPr/>
          <a:lstStyle/>
          <a:p>
            <a:fld id="{B61BEF0D-F0BB-DE4B-95CE-6DB70DBA9567}"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1"/>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3" y="295733"/>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992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6" y="2603502"/>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23982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8"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63" y="2677644"/>
            <a:ext cx="3757545" cy="2283824"/>
          </a:xfrm>
        </p:spPr>
        <p:txBody>
          <a:bodyPr anchor="ctr"/>
          <a:lstStyle>
            <a:lvl1pPr marL="0" indent="0" algn="l">
              <a:buNone/>
              <a:defRPr sz="2000" cap="all">
                <a:solidFill>
                  <a:schemeClr val="accent1">
                    <a:lumMod val="60000"/>
                    <a:lumOff val="40000"/>
                  </a:schemeClr>
                </a:solidFill>
              </a:defRPr>
            </a:lvl1pPr>
            <a:lvl2pPr marL="457181" indent="0">
              <a:buNone/>
              <a:defRPr sz="1800">
                <a:solidFill>
                  <a:schemeClr val="tx1">
                    <a:tint val="75000"/>
                  </a:schemeClr>
                </a:solidFill>
              </a:defRPr>
            </a:lvl2pPr>
            <a:lvl3pPr marL="914360" indent="0">
              <a:buNone/>
              <a:defRPr sz="1600">
                <a:solidFill>
                  <a:schemeClr val="tx1">
                    <a:tint val="75000"/>
                  </a:schemeClr>
                </a:solidFill>
              </a:defRPr>
            </a:lvl3pPr>
            <a:lvl4pPr marL="1371541" indent="0">
              <a:buNone/>
              <a:defRPr sz="1400">
                <a:solidFill>
                  <a:schemeClr val="tx1">
                    <a:tint val="75000"/>
                  </a:schemeClr>
                </a:solidFill>
              </a:defRPr>
            </a:lvl4pPr>
            <a:lvl5pPr marL="1828722" indent="0">
              <a:buNone/>
              <a:defRPr sz="1400">
                <a:solidFill>
                  <a:schemeClr val="tx1">
                    <a:tint val="75000"/>
                  </a:schemeClr>
                </a:solidFill>
              </a:defRPr>
            </a:lvl5pPr>
            <a:lvl6pPr marL="2285903" indent="0">
              <a:buNone/>
              <a:defRPr sz="1400">
                <a:solidFill>
                  <a:schemeClr val="tx1">
                    <a:tint val="75000"/>
                  </a:schemeClr>
                </a:solidFill>
              </a:defRPr>
            </a:lvl6pPr>
            <a:lvl7pPr marL="2743081" indent="0">
              <a:buNone/>
              <a:defRPr sz="1400">
                <a:solidFill>
                  <a:schemeClr val="tx1">
                    <a:tint val="75000"/>
                  </a:schemeClr>
                </a:solidFill>
              </a:defRPr>
            </a:lvl7pPr>
            <a:lvl8pPr marL="3200263" indent="0">
              <a:buNone/>
              <a:defRPr sz="1400">
                <a:solidFill>
                  <a:schemeClr val="tx1">
                    <a:tint val="75000"/>
                  </a:schemeClr>
                </a:solidFill>
              </a:defRPr>
            </a:lvl8pPr>
            <a:lvl9pPr marL="3657444"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11/24/2023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0541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6" y="2603503"/>
            <a:ext cx="4825159"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6" y="2603502"/>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3" y="295733"/>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677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7" y="2603502"/>
            <a:ext cx="4825157" cy="576263"/>
          </a:xfrm>
        </p:spPr>
        <p:txBody>
          <a:bodyPr anchor="b">
            <a:noAutofit/>
          </a:bodyPr>
          <a:lstStyle>
            <a:lvl1pPr marL="0" indent="0">
              <a:buNone/>
              <a:defRPr sz="2399" b="0">
                <a:solidFill>
                  <a:schemeClr val="accent1"/>
                </a:solidFill>
              </a:defRPr>
            </a:lvl1pPr>
            <a:lvl2pPr marL="457181" indent="0">
              <a:buNone/>
              <a:defRPr sz="2000" b="1"/>
            </a:lvl2pPr>
            <a:lvl3pPr marL="914360" indent="0">
              <a:buNone/>
              <a:defRPr sz="1800" b="1"/>
            </a:lvl3pPr>
            <a:lvl4pPr marL="1371541" indent="0">
              <a:buNone/>
              <a:defRPr sz="1600" b="1"/>
            </a:lvl4pPr>
            <a:lvl5pPr marL="1828722" indent="0">
              <a:buNone/>
              <a:defRPr sz="1600" b="1"/>
            </a:lvl5pPr>
            <a:lvl6pPr marL="2285903" indent="0">
              <a:buNone/>
              <a:defRPr sz="1600" b="1"/>
            </a:lvl6pPr>
            <a:lvl7pPr marL="2743081" indent="0">
              <a:buNone/>
              <a:defRPr sz="1600" b="1"/>
            </a:lvl7pPr>
            <a:lvl8pPr marL="3200263" indent="0">
              <a:buNone/>
              <a:defRPr sz="1600" b="1"/>
            </a:lvl8pPr>
            <a:lvl9pPr marL="3657444"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6" y="3179766"/>
            <a:ext cx="4825159"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6" y="2603502"/>
            <a:ext cx="4825159" cy="576263"/>
          </a:xfrm>
        </p:spPr>
        <p:txBody>
          <a:bodyPr anchor="b">
            <a:noAutofit/>
          </a:bodyPr>
          <a:lstStyle>
            <a:lvl1pPr marL="0" indent="0">
              <a:buNone/>
              <a:defRPr sz="2399" b="0">
                <a:solidFill>
                  <a:schemeClr val="accent1"/>
                </a:solidFill>
              </a:defRPr>
            </a:lvl1pPr>
            <a:lvl2pPr marL="457181" indent="0">
              <a:buNone/>
              <a:defRPr sz="2000" b="1"/>
            </a:lvl2pPr>
            <a:lvl3pPr marL="914360" indent="0">
              <a:buNone/>
              <a:defRPr sz="1800" b="1"/>
            </a:lvl3pPr>
            <a:lvl4pPr marL="1371541" indent="0">
              <a:buNone/>
              <a:defRPr sz="1600" b="1"/>
            </a:lvl4pPr>
            <a:lvl5pPr marL="1828722" indent="0">
              <a:buNone/>
              <a:defRPr sz="1600" b="1"/>
            </a:lvl5pPr>
            <a:lvl6pPr marL="2285903" indent="0">
              <a:buNone/>
              <a:defRPr sz="1600" b="1"/>
            </a:lvl6pPr>
            <a:lvl7pPr marL="2743081" indent="0">
              <a:buNone/>
              <a:defRPr sz="1600" b="1"/>
            </a:lvl7pPr>
            <a:lvl8pPr marL="3200263" indent="0">
              <a:buNone/>
              <a:defRPr sz="1600" b="1"/>
            </a:lvl8pPr>
            <a:lvl9pPr marL="3657444"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6" y="3179766"/>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52543" y="295733"/>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87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8" y="973670"/>
            <a:ext cx="8761412"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352543" y="295733"/>
            <a:ext cx="83819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038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11/24/2023</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5505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9" name="Group 8"/>
          <p:cNvGrpSpPr/>
          <p:nvPr/>
        </p:nvGrpSpPr>
        <p:grpSpPr>
          <a:xfrm>
            <a:off x="237995"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7616878" y="1855460"/>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6626755" y="2840564"/>
              <a:ext cx="6053670" cy="99060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Tree>
    <p:extLst>
      <p:ext uri="{BB962C8B-B14F-4D97-AF65-F5344CB8AC3E}">
        <p14:creationId xmlns:p14="http://schemas.microsoft.com/office/powerpoint/2010/main" val="257872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8" y="1693337"/>
            <a:ext cx="3865135" cy="1735667"/>
          </a:xfrm>
        </p:spPr>
        <p:txBody>
          <a:bodyPr anchor="b">
            <a:normAutofit/>
          </a:bodyPr>
          <a:lstStyle>
            <a:lvl1pPr algn="l">
              <a:defRPr sz="3600" b="0"/>
            </a:lvl1pPr>
          </a:lstStyle>
          <a:p>
            <a:r>
              <a:rPr lang="en-GB"/>
              <a:t>Click to edit Master title style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lumMod val="60000"/>
                    <a:lumOff val="40000"/>
                  </a:schemeClr>
                </a:solidFill>
              </a:defRPr>
            </a:lvl1pPr>
            <a:lvl2pPr marL="457181" indent="0">
              <a:buNone/>
              <a:defRPr sz="1200"/>
            </a:lvl2pPr>
            <a:lvl3pPr marL="914360" indent="0">
              <a:buNone/>
              <a:defRPr sz="1000"/>
            </a:lvl3pPr>
            <a:lvl4pPr marL="1371541" indent="0">
              <a:buNone/>
              <a:defRPr sz="900"/>
            </a:lvl4pPr>
            <a:lvl5pPr marL="1828722" indent="0">
              <a:buNone/>
              <a:defRPr sz="900"/>
            </a:lvl5pPr>
            <a:lvl6pPr marL="2285903" indent="0">
              <a:buNone/>
              <a:defRPr sz="900"/>
            </a:lvl6pPr>
            <a:lvl7pPr marL="2743081" indent="0">
              <a:buNone/>
              <a:defRPr sz="900"/>
            </a:lvl7pPr>
            <a:lvl8pPr marL="3200263" indent="0">
              <a:buNone/>
              <a:defRPr sz="900"/>
            </a:lvl8pPr>
            <a:lvl9pPr marL="3657444"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11/24/2023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6409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8" y="973670"/>
            <a:ext cx="8761412"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8" y="2603502"/>
            <a:ext cx="8761412"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8" y="6391843"/>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11/24/2023</a:t>
            </a:fld>
            <a:endParaRPr lang="en-US" dirty="0"/>
          </a:p>
        </p:txBody>
      </p:sp>
      <p:sp>
        <p:nvSpPr>
          <p:cNvPr id="5" name="Footer Placeholder 4"/>
          <p:cNvSpPr>
            <a:spLocks noGrp="1"/>
          </p:cNvSpPr>
          <p:nvPr>
            <p:ph type="ftr" sz="quarter" idx="3"/>
          </p:nvPr>
        </p:nvSpPr>
        <p:spPr>
          <a:xfrm>
            <a:off x="561114" y="6391842"/>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Tree>
    <p:extLst>
      <p:ext uri="{BB962C8B-B14F-4D97-AF65-F5344CB8AC3E}">
        <p14:creationId xmlns:p14="http://schemas.microsoft.com/office/powerpoint/2010/main" val="12899420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181"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5" indent="-342885" algn="l" defTabSz="457181"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19" indent="-285739" algn="l" defTabSz="457181"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2950" indent="-228590" algn="l" defTabSz="457181"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132" indent="-228590" algn="l" defTabSz="457181"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312" indent="-228590" algn="l" defTabSz="457181"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492" indent="-228590" algn="l" defTabSz="457181"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673" indent="-228590" algn="l" defTabSz="457181"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8854" indent="-228590" algn="l" defTabSz="457181"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033" indent="-228590" algn="l" defTabSz="457181"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0" algn="l" defTabSz="457181" rtl="0" eaLnBrk="1" latinLnBrk="0" hangingPunct="1">
        <a:defRPr sz="1800" kern="1200">
          <a:solidFill>
            <a:schemeClr val="tx1"/>
          </a:solidFill>
          <a:latin typeface="+mn-lt"/>
          <a:ea typeface="+mn-ea"/>
          <a:cs typeface="+mn-cs"/>
        </a:defRPr>
      </a:lvl3pPr>
      <a:lvl4pPr marL="1371541" algn="l" defTabSz="457181" rtl="0" eaLnBrk="1" latinLnBrk="0" hangingPunct="1">
        <a:defRPr sz="1800" kern="1200">
          <a:solidFill>
            <a:schemeClr val="tx1"/>
          </a:solidFill>
          <a:latin typeface="+mn-lt"/>
          <a:ea typeface="+mn-ea"/>
          <a:cs typeface="+mn-cs"/>
        </a:defRPr>
      </a:lvl4pPr>
      <a:lvl5pPr marL="1828722" algn="l" defTabSz="457181" rtl="0" eaLnBrk="1" latinLnBrk="0" hangingPunct="1">
        <a:defRPr sz="1800" kern="1200">
          <a:solidFill>
            <a:schemeClr val="tx1"/>
          </a:solidFill>
          <a:latin typeface="+mn-lt"/>
          <a:ea typeface="+mn-ea"/>
          <a:cs typeface="+mn-cs"/>
        </a:defRPr>
      </a:lvl5pPr>
      <a:lvl6pPr marL="2285903" algn="l" defTabSz="457181" rtl="0" eaLnBrk="1" latinLnBrk="0" hangingPunct="1">
        <a:defRPr sz="1800" kern="1200">
          <a:solidFill>
            <a:schemeClr val="tx1"/>
          </a:solidFill>
          <a:latin typeface="+mn-lt"/>
          <a:ea typeface="+mn-ea"/>
          <a:cs typeface="+mn-cs"/>
        </a:defRPr>
      </a:lvl6pPr>
      <a:lvl7pPr marL="2743081" algn="l" defTabSz="457181" rtl="0" eaLnBrk="1" latinLnBrk="0" hangingPunct="1">
        <a:defRPr sz="1800" kern="1200">
          <a:solidFill>
            <a:schemeClr val="tx1"/>
          </a:solidFill>
          <a:latin typeface="+mn-lt"/>
          <a:ea typeface="+mn-ea"/>
          <a:cs typeface="+mn-cs"/>
        </a:defRPr>
      </a:lvl7pPr>
      <a:lvl8pPr marL="3200263" algn="l" defTabSz="457181" rtl="0" eaLnBrk="1" latinLnBrk="0" hangingPunct="1">
        <a:defRPr sz="1800" kern="1200">
          <a:solidFill>
            <a:schemeClr val="tx1"/>
          </a:solidFill>
          <a:latin typeface="+mn-lt"/>
          <a:ea typeface="+mn-ea"/>
          <a:cs typeface="+mn-cs"/>
        </a:defRPr>
      </a:lvl8pPr>
      <a:lvl9pPr marL="3657444" algn="l" defTabSz="4571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BDF6B4-CFFD-4B37-A6BD-3CBE77FCBB31}"/>
              </a:ext>
            </a:extLst>
          </p:cNvPr>
          <p:cNvSpPr>
            <a:spLocks noGrp="1"/>
          </p:cNvSpPr>
          <p:nvPr>
            <p:ph type="title"/>
          </p:nvPr>
        </p:nvSpPr>
        <p:spPr>
          <a:xfrm>
            <a:off x="636315" y="899201"/>
            <a:ext cx="8761413" cy="708025"/>
          </a:xfrm>
        </p:spPr>
        <p:txBody>
          <a:bodyPr vert="horz" lIns="91440" tIns="45720" rIns="91440" bIns="45720" rtlCol="0" anchor="b">
            <a:noAutofit/>
          </a:bodyPr>
          <a:lstStyle/>
          <a:p>
            <a:pPr defTabSz="457200"/>
            <a:r>
              <a:rPr lang="en-US" sz="6000" i="0" kern="1200" dirty="0">
                <a:solidFill>
                  <a:schemeClr val="bg1"/>
                </a:solidFill>
                <a:latin typeface="+mj-lt"/>
                <a:ea typeface="+mj-ea"/>
                <a:cs typeface="+mj-cs"/>
              </a:rPr>
              <a:t>PROJECT VIOLET</a:t>
            </a:r>
          </a:p>
        </p:txBody>
      </p:sp>
      <p:pic>
        <p:nvPicPr>
          <p:cNvPr id="6" name="Picture 5" descr="Graphical user interface, text&#10;&#10;Description automatically generated">
            <a:extLst>
              <a:ext uri="{FF2B5EF4-FFF2-40B4-BE49-F238E27FC236}">
                <a16:creationId xmlns:a16="http://schemas.microsoft.com/office/drawing/2014/main" id="{AA7FD911-8A2D-4A69-BEF0-6B3D18C02EE4}"/>
              </a:ext>
            </a:extLst>
          </p:cNvPr>
          <p:cNvPicPr>
            <a:picLocks noChangeAspect="1"/>
          </p:cNvPicPr>
          <p:nvPr/>
        </p:nvPicPr>
        <p:blipFill>
          <a:blip r:embed="rId2"/>
          <a:stretch>
            <a:fillRect/>
          </a:stretch>
        </p:blipFill>
        <p:spPr>
          <a:xfrm>
            <a:off x="503973" y="5570237"/>
            <a:ext cx="2076754" cy="1087563"/>
          </a:xfrm>
          <a:prstGeom prst="roundRect">
            <a:avLst>
              <a:gd name="adj" fmla="val 0"/>
            </a:avLst>
          </a:prstGeom>
          <a:effectLst/>
        </p:spPr>
      </p:pic>
      <p:pic>
        <p:nvPicPr>
          <p:cNvPr id="3" name="Picture 2" descr="A black and white logo&#10;&#10;Description automatically generated with low confidence">
            <a:extLst>
              <a:ext uri="{FF2B5EF4-FFF2-40B4-BE49-F238E27FC236}">
                <a16:creationId xmlns:a16="http://schemas.microsoft.com/office/drawing/2014/main" id="{F1C20F9A-413A-7349-B71F-D299162BA09E}"/>
              </a:ext>
            </a:extLst>
          </p:cNvPr>
          <p:cNvPicPr>
            <a:picLocks noChangeAspect="1"/>
          </p:cNvPicPr>
          <p:nvPr/>
        </p:nvPicPr>
        <p:blipFill>
          <a:blip r:embed="rId3"/>
          <a:stretch>
            <a:fillRect/>
          </a:stretch>
        </p:blipFill>
        <p:spPr>
          <a:xfrm>
            <a:off x="9645378" y="683537"/>
            <a:ext cx="1761885" cy="569676"/>
          </a:xfrm>
          <a:prstGeom prst="rect">
            <a:avLst/>
          </a:prstGeom>
        </p:spPr>
      </p:pic>
      <p:pic>
        <p:nvPicPr>
          <p:cNvPr id="7" name="Content Placeholder 8" descr="Logo, icon&#10;&#10;Description automatically generated">
            <a:extLst>
              <a:ext uri="{FF2B5EF4-FFF2-40B4-BE49-F238E27FC236}">
                <a16:creationId xmlns:a16="http://schemas.microsoft.com/office/drawing/2014/main" id="{9898A640-EE30-42EF-9243-85CF2DA3E6DF}"/>
              </a:ext>
            </a:extLst>
          </p:cNvPr>
          <p:cNvPicPr>
            <a:picLocks noChangeAspect="1"/>
          </p:cNvPicPr>
          <p:nvPr/>
        </p:nvPicPr>
        <p:blipFill>
          <a:blip r:embed="rId4"/>
          <a:stretch>
            <a:fillRect/>
          </a:stretch>
        </p:blipFill>
        <p:spPr>
          <a:xfrm>
            <a:off x="5617365" y="2629787"/>
            <a:ext cx="4028013" cy="4028013"/>
          </a:xfrm>
          <a:prstGeom prst="rect">
            <a:avLst/>
          </a:prstGeom>
        </p:spPr>
      </p:pic>
    </p:spTree>
    <p:extLst>
      <p:ext uri="{BB962C8B-B14F-4D97-AF65-F5344CB8AC3E}">
        <p14:creationId xmlns:p14="http://schemas.microsoft.com/office/powerpoint/2010/main" val="108130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85761A-425A-BA31-0110-D2D0D74EFBA7}"/>
              </a:ext>
            </a:extLst>
          </p:cNvPr>
          <p:cNvSpPr txBox="1"/>
          <p:nvPr/>
        </p:nvSpPr>
        <p:spPr>
          <a:xfrm>
            <a:off x="2006931" y="168652"/>
            <a:ext cx="9215251" cy="523220"/>
          </a:xfrm>
          <a:prstGeom prst="rect">
            <a:avLst/>
          </a:prstGeom>
          <a:noFill/>
        </p:spPr>
        <p:txBody>
          <a:bodyPr wrap="square" rtlCol="0">
            <a:spAutoFit/>
          </a:bodyPr>
          <a:lstStyle/>
          <a:p>
            <a:r>
              <a:rPr lang="en-US" sz="2800" b="1" dirty="0">
                <a:solidFill>
                  <a:schemeClr val="bg1"/>
                </a:solidFill>
              </a:rPr>
              <a:t>How to respond to the findings of Project Violet</a:t>
            </a:r>
          </a:p>
        </p:txBody>
      </p:sp>
      <p:pic>
        <p:nvPicPr>
          <p:cNvPr id="4" name="Picture 3" descr="A close-up of a black background&#10;&#10;Description automatically generated">
            <a:extLst>
              <a:ext uri="{FF2B5EF4-FFF2-40B4-BE49-F238E27FC236}">
                <a16:creationId xmlns:a16="http://schemas.microsoft.com/office/drawing/2014/main" id="{F8B9D17D-AFB7-9672-5D72-D6BE127815D3}"/>
              </a:ext>
            </a:extLst>
          </p:cNvPr>
          <p:cNvPicPr>
            <a:picLocks noChangeAspect="1"/>
          </p:cNvPicPr>
          <p:nvPr/>
        </p:nvPicPr>
        <p:blipFill>
          <a:blip r:embed="rId2"/>
          <a:stretch>
            <a:fillRect/>
          </a:stretch>
        </p:blipFill>
        <p:spPr>
          <a:xfrm>
            <a:off x="1375558" y="789911"/>
            <a:ext cx="9440883" cy="5774520"/>
          </a:xfrm>
          <a:prstGeom prst="rect">
            <a:avLst/>
          </a:prstGeom>
        </p:spPr>
      </p:pic>
    </p:spTree>
    <p:extLst>
      <p:ext uri="{BB962C8B-B14F-4D97-AF65-F5344CB8AC3E}">
        <p14:creationId xmlns:p14="http://schemas.microsoft.com/office/powerpoint/2010/main" val="3882059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C341-8E72-45B8-A2EB-E5982AAEE290}"/>
              </a:ext>
            </a:extLst>
          </p:cNvPr>
          <p:cNvSpPr>
            <a:spLocks noGrp="1"/>
          </p:cNvSpPr>
          <p:nvPr>
            <p:ph type="title"/>
          </p:nvPr>
        </p:nvSpPr>
        <p:spPr/>
        <p:txBody>
          <a:bodyPr/>
          <a:lstStyle/>
          <a:p>
            <a:r>
              <a:rPr lang="en-US" dirty="0"/>
              <a:t>An interview with Helen Pankhurst</a:t>
            </a:r>
            <a:endParaRPr lang="en-GB" dirty="0"/>
          </a:p>
        </p:txBody>
      </p:sp>
      <p:sp>
        <p:nvSpPr>
          <p:cNvPr id="3" name="Content Placeholder 2">
            <a:extLst>
              <a:ext uri="{FF2B5EF4-FFF2-40B4-BE49-F238E27FC236}">
                <a16:creationId xmlns:a16="http://schemas.microsoft.com/office/drawing/2014/main" id="{8E531CD5-30A7-97DE-F298-F958B1FE2F14}"/>
              </a:ext>
            </a:extLst>
          </p:cNvPr>
          <p:cNvSpPr>
            <a:spLocks noGrp="1"/>
          </p:cNvSpPr>
          <p:nvPr>
            <p:ph idx="1"/>
          </p:nvPr>
        </p:nvSpPr>
        <p:spPr>
          <a:xfrm>
            <a:off x="1154957" y="2603502"/>
            <a:ext cx="6704774" cy="3386332"/>
          </a:xfrm>
        </p:spPr>
        <p:txBody>
          <a:bodyPr/>
          <a:lstStyle/>
          <a:p>
            <a:pPr marL="0" indent="0" algn="l">
              <a:buNone/>
            </a:pPr>
            <a:endParaRPr lang="en-US" sz="1800" b="0" i="0" u="none" strike="noStrike" baseline="0" dirty="0">
              <a:solidFill>
                <a:srgbClr val="511EFF"/>
              </a:solidFill>
              <a:latin typeface="ScalaJewelCrystalPro"/>
            </a:endParaRPr>
          </a:p>
          <a:p>
            <a:pPr algn="l"/>
            <a:r>
              <a:rPr lang="en-US" sz="2800" b="0" i="1" u="none" strike="noStrike" baseline="0" dirty="0">
                <a:solidFill>
                  <a:srgbClr val="000000"/>
                </a:solidFill>
              </a:rPr>
              <a:t>A resource to accompany the Helen Pankhurst video for local churches and associations</a:t>
            </a:r>
          </a:p>
          <a:p>
            <a:pPr algn="l"/>
            <a:r>
              <a:rPr lang="en-US" sz="2800" b="0" i="0" u="none" strike="noStrike" baseline="0" dirty="0">
                <a:solidFill>
                  <a:srgbClr val="000000"/>
                </a:solidFill>
              </a:rPr>
              <a:t>Watch the video: </a:t>
            </a:r>
            <a:r>
              <a:rPr lang="en-US" sz="2800" b="1" i="0" u="none" strike="noStrike" baseline="0" dirty="0">
                <a:solidFill>
                  <a:srgbClr val="861DAE"/>
                </a:solidFill>
              </a:rPr>
              <a:t>www.baptist.org.uk/helenpankhurst</a:t>
            </a:r>
            <a:endParaRPr lang="en-GB" sz="2800" dirty="0">
              <a:solidFill>
                <a:srgbClr val="861DAE"/>
              </a:solidFill>
            </a:endParaRPr>
          </a:p>
        </p:txBody>
      </p:sp>
      <p:pic>
        <p:nvPicPr>
          <p:cNvPr id="5" name="Picture 4" descr="A person standing in front of a bench&#10;&#10;Description automatically generated">
            <a:extLst>
              <a:ext uri="{FF2B5EF4-FFF2-40B4-BE49-F238E27FC236}">
                <a16:creationId xmlns:a16="http://schemas.microsoft.com/office/drawing/2014/main" id="{26A7174B-6E4F-2CC2-4E38-165B91FBC685}"/>
              </a:ext>
            </a:extLst>
          </p:cNvPr>
          <p:cNvPicPr>
            <a:picLocks noChangeAspect="1"/>
          </p:cNvPicPr>
          <p:nvPr/>
        </p:nvPicPr>
        <p:blipFill>
          <a:blip r:embed="rId2"/>
          <a:stretch>
            <a:fillRect/>
          </a:stretch>
        </p:blipFill>
        <p:spPr>
          <a:xfrm>
            <a:off x="8423478" y="2603502"/>
            <a:ext cx="2797522" cy="396902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209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85761A-425A-BA31-0110-D2D0D74EFBA7}"/>
              </a:ext>
            </a:extLst>
          </p:cNvPr>
          <p:cNvSpPr txBox="1"/>
          <p:nvPr/>
        </p:nvSpPr>
        <p:spPr>
          <a:xfrm>
            <a:off x="2006931" y="168652"/>
            <a:ext cx="9215251" cy="523220"/>
          </a:xfrm>
          <a:prstGeom prst="rect">
            <a:avLst/>
          </a:prstGeom>
          <a:noFill/>
        </p:spPr>
        <p:txBody>
          <a:bodyPr wrap="square" rtlCol="0">
            <a:spAutoFit/>
          </a:bodyPr>
          <a:lstStyle/>
          <a:p>
            <a:r>
              <a:rPr lang="en-US" sz="2800" b="1" dirty="0">
                <a:solidFill>
                  <a:schemeClr val="bg1"/>
                </a:solidFill>
              </a:rPr>
              <a:t>How to respond to the findings of Project Violet</a:t>
            </a:r>
          </a:p>
        </p:txBody>
      </p:sp>
      <p:pic>
        <p:nvPicPr>
          <p:cNvPr id="4" name="Picture 3">
            <a:extLst>
              <a:ext uri="{FF2B5EF4-FFF2-40B4-BE49-F238E27FC236}">
                <a16:creationId xmlns:a16="http://schemas.microsoft.com/office/drawing/2014/main" id="{F8B9D17D-AFB7-9672-5D72-D6BE127815D3}"/>
              </a:ext>
            </a:extLst>
          </p:cNvPr>
          <p:cNvPicPr>
            <a:picLocks noChangeAspect="1"/>
          </p:cNvPicPr>
          <p:nvPr/>
        </p:nvPicPr>
        <p:blipFill>
          <a:blip r:embed="rId2"/>
          <a:srcRect/>
          <a:stretch/>
        </p:blipFill>
        <p:spPr>
          <a:xfrm>
            <a:off x="1375559" y="789911"/>
            <a:ext cx="9440881" cy="5774520"/>
          </a:xfrm>
          <a:prstGeom prst="rect">
            <a:avLst/>
          </a:prstGeom>
        </p:spPr>
      </p:pic>
    </p:spTree>
    <p:extLst>
      <p:ext uri="{BB962C8B-B14F-4D97-AF65-F5344CB8AC3E}">
        <p14:creationId xmlns:p14="http://schemas.microsoft.com/office/powerpoint/2010/main" val="393630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85761A-425A-BA31-0110-D2D0D74EFBA7}"/>
              </a:ext>
            </a:extLst>
          </p:cNvPr>
          <p:cNvSpPr txBox="1"/>
          <p:nvPr/>
        </p:nvSpPr>
        <p:spPr>
          <a:xfrm>
            <a:off x="2006931" y="168652"/>
            <a:ext cx="9215251" cy="523220"/>
          </a:xfrm>
          <a:prstGeom prst="rect">
            <a:avLst/>
          </a:prstGeom>
          <a:noFill/>
        </p:spPr>
        <p:txBody>
          <a:bodyPr wrap="square" rtlCol="0">
            <a:spAutoFit/>
          </a:bodyPr>
          <a:lstStyle/>
          <a:p>
            <a:r>
              <a:rPr lang="en-US" sz="2800" b="1" dirty="0">
                <a:solidFill>
                  <a:schemeClr val="bg1"/>
                </a:solidFill>
              </a:rPr>
              <a:t>How to respond to the findings of Project Violet</a:t>
            </a:r>
          </a:p>
        </p:txBody>
      </p:sp>
      <p:pic>
        <p:nvPicPr>
          <p:cNvPr id="4" name="Picture 3">
            <a:extLst>
              <a:ext uri="{FF2B5EF4-FFF2-40B4-BE49-F238E27FC236}">
                <a16:creationId xmlns:a16="http://schemas.microsoft.com/office/drawing/2014/main" id="{F8B9D17D-AFB7-9672-5D72-D6BE127815D3}"/>
              </a:ext>
            </a:extLst>
          </p:cNvPr>
          <p:cNvPicPr>
            <a:picLocks noChangeAspect="1"/>
          </p:cNvPicPr>
          <p:nvPr/>
        </p:nvPicPr>
        <p:blipFill>
          <a:blip r:embed="rId2"/>
          <a:srcRect/>
          <a:stretch/>
        </p:blipFill>
        <p:spPr>
          <a:xfrm>
            <a:off x="1375559" y="789911"/>
            <a:ext cx="9440881" cy="5774519"/>
          </a:xfrm>
          <a:prstGeom prst="rect">
            <a:avLst/>
          </a:prstGeom>
        </p:spPr>
      </p:pic>
    </p:spTree>
    <p:extLst>
      <p:ext uri="{BB962C8B-B14F-4D97-AF65-F5344CB8AC3E}">
        <p14:creationId xmlns:p14="http://schemas.microsoft.com/office/powerpoint/2010/main" val="358549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85761A-425A-BA31-0110-D2D0D74EFBA7}"/>
              </a:ext>
            </a:extLst>
          </p:cNvPr>
          <p:cNvSpPr txBox="1"/>
          <p:nvPr/>
        </p:nvSpPr>
        <p:spPr>
          <a:xfrm>
            <a:off x="2006931" y="168652"/>
            <a:ext cx="9215251" cy="523220"/>
          </a:xfrm>
          <a:prstGeom prst="rect">
            <a:avLst/>
          </a:prstGeom>
          <a:noFill/>
        </p:spPr>
        <p:txBody>
          <a:bodyPr wrap="square" rtlCol="0">
            <a:spAutoFit/>
          </a:bodyPr>
          <a:lstStyle/>
          <a:p>
            <a:r>
              <a:rPr lang="en-US" sz="2800" b="1" dirty="0">
                <a:solidFill>
                  <a:schemeClr val="bg1"/>
                </a:solidFill>
              </a:rPr>
              <a:t>How to respond to the findings of Project Violet</a:t>
            </a:r>
          </a:p>
        </p:txBody>
      </p:sp>
      <p:pic>
        <p:nvPicPr>
          <p:cNvPr id="4" name="Picture 3">
            <a:extLst>
              <a:ext uri="{FF2B5EF4-FFF2-40B4-BE49-F238E27FC236}">
                <a16:creationId xmlns:a16="http://schemas.microsoft.com/office/drawing/2014/main" id="{F8B9D17D-AFB7-9672-5D72-D6BE127815D3}"/>
              </a:ext>
            </a:extLst>
          </p:cNvPr>
          <p:cNvPicPr>
            <a:picLocks noChangeAspect="1"/>
          </p:cNvPicPr>
          <p:nvPr/>
        </p:nvPicPr>
        <p:blipFill>
          <a:blip r:embed="rId2"/>
          <a:srcRect/>
          <a:stretch/>
        </p:blipFill>
        <p:spPr>
          <a:xfrm>
            <a:off x="1375559" y="789911"/>
            <a:ext cx="9440880" cy="5774519"/>
          </a:xfrm>
          <a:prstGeom prst="rect">
            <a:avLst/>
          </a:prstGeom>
        </p:spPr>
      </p:pic>
    </p:spTree>
    <p:extLst>
      <p:ext uri="{BB962C8B-B14F-4D97-AF65-F5344CB8AC3E}">
        <p14:creationId xmlns:p14="http://schemas.microsoft.com/office/powerpoint/2010/main" val="2946770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5276E39B-EE3F-4D17-BF9B-B38B05FD5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104" name="Picture 8" descr="Email PNG Download, Email Logo, Icon, Email Symbol, @ PNG - Free  Transparent PNG Logos">
            <a:extLst>
              <a:ext uri="{FF2B5EF4-FFF2-40B4-BE49-F238E27FC236}">
                <a16:creationId xmlns:a16="http://schemas.microsoft.com/office/drawing/2014/main" id="{FB775F34-F0CF-4AB0-8DA3-DFB3482192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38" r="13890" b="-5"/>
          <a:stretch/>
        </p:blipFill>
        <p:spPr bwMode="auto">
          <a:xfrm>
            <a:off x="467934" y="469953"/>
            <a:ext cx="2764648" cy="38521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The Role of Social Media in Customer Service, a Social Media Guide">
            <a:extLst>
              <a:ext uri="{FF2B5EF4-FFF2-40B4-BE49-F238E27FC236}">
                <a16:creationId xmlns:a16="http://schemas.microsoft.com/office/drawing/2014/main" id="{FC9C024A-D09C-4270-B827-AF0B312335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663" r="24613"/>
          <a:stretch/>
        </p:blipFill>
        <p:spPr bwMode="auto">
          <a:xfrm>
            <a:off x="3303911" y="469951"/>
            <a:ext cx="2752344" cy="38521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02291A1A-93F0-4C5C-8F02-4EB98568FA1F}"/>
              </a:ext>
            </a:extLst>
          </p:cNvPr>
          <p:cNvPicPr>
            <a:picLocks noChangeAspect="1" noChangeArrowheads="1"/>
          </p:cNvPicPr>
          <p:nvPr/>
        </p:nvPicPr>
        <p:blipFill>
          <a:blip r:embed="rId5"/>
          <a:srcRect t="221" b="221"/>
          <a:stretch/>
        </p:blipFill>
        <p:spPr bwMode="auto">
          <a:xfrm>
            <a:off x="6127584" y="419254"/>
            <a:ext cx="2752344" cy="3628185"/>
          </a:xfrm>
          <a:prstGeom prst="rect">
            <a:avLst/>
          </a:prstGeom>
          <a:solidFill>
            <a:schemeClr val="tx1"/>
          </a:solidFill>
        </p:spPr>
      </p:pic>
      <p:pic>
        <p:nvPicPr>
          <p:cNvPr id="4098" name="Picture 2">
            <a:extLst>
              <a:ext uri="{FF2B5EF4-FFF2-40B4-BE49-F238E27FC236}">
                <a16:creationId xmlns:a16="http://schemas.microsoft.com/office/drawing/2014/main" id="{11DEFC84-EE39-42EB-AD53-C16661325626}"/>
              </a:ext>
            </a:extLst>
          </p:cNvPr>
          <p:cNvPicPr>
            <a:picLocks noChangeAspect="1" noChangeArrowheads="1"/>
          </p:cNvPicPr>
          <p:nvPr/>
        </p:nvPicPr>
        <p:blipFill>
          <a:blip r:embed="rId6"/>
          <a:srcRect l="6908" r="6908"/>
          <a:stretch/>
        </p:blipFill>
        <p:spPr bwMode="auto">
          <a:xfrm>
            <a:off x="8939383" y="367139"/>
            <a:ext cx="2823672" cy="3719936"/>
          </a:xfrm>
          <a:prstGeom prst="rect">
            <a:avLst/>
          </a:prstGeom>
          <a:noFill/>
          <a:extLst>
            <a:ext uri="{909E8E84-426E-40DD-AFC4-6F175D3DCCD1}">
              <a14:hiddenFill xmlns:a14="http://schemas.microsoft.com/office/drawing/2010/main">
                <a:solidFill>
                  <a:srgbClr val="FFFFFF"/>
                </a:solidFill>
              </a14:hiddenFill>
            </a:ext>
          </a:extLst>
        </p:spPr>
      </p:pic>
      <p:sp>
        <p:nvSpPr>
          <p:cNvPr id="4107"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useBgFill="1">
        <p:nvSpPr>
          <p:cNvPr id="4109" name="Freeform: Shape 8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148D2FC1-A414-4CA4-80BD-F3C7E7DEC232}"/>
              </a:ext>
            </a:extLst>
          </p:cNvPr>
          <p:cNvSpPr>
            <a:spLocks noGrp="1"/>
          </p:cNvSpPr>
          <p:nvPr>
            <p:ph type="title"/>
          </p:nvPr>
        </p:nvSpPr>
        <p:spPr>
          <a:xfrm>
            <a:off x="1360636" y="4110824"/>
            <a:ext cx="5015258" cy="1908975"/>
          </a:xfrm>
        </p:spPr>
        <p:txBody>
          <a:bodyPr>
            <a:normAutofit/>
          </a:bodyPr>
          <a:lstStyle/>
          <a:p>
            <a:r>
              <a:rPr lang="en-GB" sz="2600" b="1" dirty="0">
                <a:solidFill>
                  <a:schemeClr val="tx1"/>
                </a:solidFill>
              </a:rPr>
              <a:t>www.projectviolet.org.uk</a:t>
            </a:r>
          </a:p>
        </p:txBody>
      </p:sp>
      <p:sp>
        <p:nvSpPr>
          <p:cNvPr id="4108" name="Content Placeholder 4107">
            <a:extLst>
              <a:ext uri="{FF2B5EF4-FFF2-40B4-BE49-F238E27FC236}">
                <a16:creationId xmlns:a16="http://schemas.microsoft.com/office/drawing/2014/main" id="{3D5A3AD6-FB76-438D-B158-473B7EE7EB3B}"/>
              </a:ext>
            </a:extLst>
          </p:cNvPr>
          <p:cNvSpPr>
            <a:spLocks noGrp="1"/>
          </p:cNvSpPr>
          <p:nvPr>
            <p:ph idx="1"/>
          </p:nvPr>
        </p:nvSpPr>
        <p:spPr>
          <a:xfrm>
            <a:off x="6375894" y="4110824"/>
            <a:ext cx="4772509" cy="1908976"/>
          </a:xfrm>
        </p:spPr>
        <p:txBody>
          <a:bodyPr anchor="ctr">
            <a:normAutofit/>
          </a:bodyPr>
          <a:lstStyle/>
          <a:p>
            <a:r>
              <a:rPr lang="en-US" b="1" dirty="0">
                <a:solidFill>
                  <a:schemeClr val="tx1"/>
                </a:solidFill>
              </a:rPr>
              <a:t>Email – ProjectViolet@baptist.org.uk</a:t>
            </a:r>
          </a:p>
          <a:p>
            <a:r>
              <a:rPr lang="en-US" b="1" dirty="0">
                <a:solidFill>
                  <a:schemeClr val="tx1"/>
                </a:solidFill>
              </a:rPr>
              <a:t>Facebook - </a:t>
            </a:r>
            <a:r>
              <a:rPr lang="en-US" b="1" dirty="0" err="1">
                <a:solidFill>
                  <a:schemeClr val="tx1"/>
                </a:solidFill>
              </a:rPr>
              <a:t>ProjectViolet</a:t>
            </a:r>
            <a:endParaRPr lang="en-US" b="1" dirty="0">
              <a:solidFill>
                <a:schemeClr val="tx1"/>
              </a:solidFill>
            </a:endParaRPr>
          </a:p>
          <a:p>
            <a:r>
              <a:rPr lang="en-US" b="1" dirty="0">
                <a:solidFill>
                  <a:schemeClr val="tx1"/>
                </a:solidFill>
              </a:rPr>
              <a:t>X - </a:t>
            </a:r>
            <a:r>
              <a:rPr lang="en-US" b="1">
                <a:solidFill>
                  <a:schemeClr val="tx1"/>
                </a:solidFill>
              </a:rPr>
              <a:t>@ProjectViolet1</a:t>
            </a:r>
            <a:endParaRPr lang="en-US" b="1" dirty="0">
              <a:solidFill>
                <a:schemeClr val="tx1"/>
              </a:solidFill>
            </a:endParaRPr>
          </a:p>
        </p:txBody>
      </p:sp>
    </p:spTree>
    <p:extLst>
      <p:ext uri="{BB962C8B-B14F-4D97-AF65-F5344CB8AC3E}">
        <p14:creationId xmlns:p14="http://schemas.microsoft.com/office/powerpoint/2010/main" val="229178276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8021-769F-9344-ADBA-C7F434CAB17B}"/>
              </a:ext>
            </a:extLst>
          </p:cNvPr>
          <p:cNvSpPr>
            <a:spLocks noGrp="1"/>
          </p:cNvSpPr>
          <p:nvPr>
            <p:ph type="title"/>
          </p:nvPr>
        </p:nvSpPr>
        <p:spPr>
          <a:xfrm>
            <a:off x="6912291" y="2639001"/>
            <a:ext cx="4553485" cy="706965"/>
          </a:xfrm>
        </p:spPr>
        <p:txBody>
          <a:bodyPr vert="horz" lIns="91440" tIns="45720" rIns="91440" bIns="45720" rtlCol="0" anchor="b">
            <a:noAutofit/>
          </a:bodyPr>
          <a:lstStyle/>
          <a:p>
            <a:pPr algn="ctr" defTabSz="457200">
              <a:lnSpc>
                <a:spcPct val="90000"/>
              </a:lnSpc>
            </a:pPr>
            <a:r>
              <a:rPr lang="en-US" sz="2200" b="1" dirty="0">
                <a:solidFill>
                  <a:schemeClr val="tx1"/>
                </a:solidFill>
              </a:rPr>
              <a:t>Rev Jane Day</a:t>
            </a:r>
            <a:br>
              <a:rPr lang="en-US" sz="2200" dirty="0">
                <a:solidFill>
                  <a:schemeClr val="tx1"/>
                </a:solidFill>
              </a:rPr>
            </a:br>
            <a:r>
              <a:rPr lang="en-US" sz="2200" dirty="0">
                <a:solidFill>
                  <a:schemeClr val="tx1"/>
                </a:solidFill>
              </a:rPr>
              <a:t>Centenary Development Enabler, Baptists Together</a:t>
            </a:r>
          </a:p>
        </p:txBody>
      </p:sp>
      <p:sp>
        <p:nvSpPr>
          <p:cNvPr id="6" name="Title 1">
            <a:extLst>
              <a:ext uri="{FF2B5EF4-FFF2-40B4-BE49-F238E27FC236}">
                <a16:creationId xmlns:a16="http://schemas.microsoft.com/office/drawing/2014/main" id="{7A3DB55A-A4AF-FB49-82B2-AB5E215A15B3}"/>
              </a:ext>
            </a:extLst>
          </p:cNvPr>
          <p:cNvSpPr txBox="1">
            <a:spLocks/>
          </p:cNvSpPr>
          <p:nvPr/>
        </p:nvSpPr>
        <p:spPr bwMode="gray">
          <a:xfrm>
            <a:off x="1154958" y="973670"/>
            <a:ext cx="8761412" cy="706964"/>
          </a:xfrm>
          <a:prstGeom prst="rect">
            <a:avLst/>
          </a:prstGeom>
        </p:spPr>
        <p:txBody>
          <a:bodyPr vert="horz" lIns="91440" tIns="45720" rIns="91440" bIns="45720" rtlCol="0" anchor="ctr">
            <a:noAutofit/>
          </a:bodyPr>
          <a:lstStyle>
            <a:lvl1pPr algn="l" defTabSz="457181"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Project Violet Co-leaders</a:t>
            </a:r>
          </a:p>
        </p:txBody>
      </p:sp>
      <p:pic>
        <p:nvPicPr>
          <p:cNvPr id="4" name="Picture 3" descr="A person wearing glasses&#10;&#10;Description automatically generated with medium confidence">
            <a:extLst>
              <a:ext uri="{FF2B5EF4-FFF2-40B4-BE49-F238E27FC236}">
                <a16:creationId xmlns:a16="http://schemas.microsoft.com/office/drawing/2014/main" id="{1379C73F-F6D1-0D46-BF72-429AAFECCFEE}"/>
              </a:ext>
            </a:extLst>
          </p:cNvPr>
          <p:cNvPicPr>
            <a:picLocks noChangeAspect="1"/>
          </p:cNvPicPr>
          <p:nvPr/>
        </p:nvPicPr>
        <p:blipFill>
          <a:blip r:embed="rId2"/>
          <a:stretch>
            <a:fillRect/>
          </a:stretch>
        </p:blipFill>
        <p:spPr>
          <a:xfrm>
            <a:off x="983052" y="3345966"/>
            <a:ext cx="3175000" cy="3175000"/>
          </a:xfrm>
          <a:prstGeom prst="rect">
            <a:avLst/>
          </a:prstGeom>
        </p:spPr>
      </p:pic>
      <p:pic>
        <p:nvPicPr>
          <p:cNvPr id="9" name="Picture 8" descr="A picture containing person, smiling&#10;&#10;Description automatically generated">
            <a:extLst>
              <a:ext uri="{FF2B5EF4-FFF2-40B4-BE49-F238E27FC236}">
                <a16:creationId xmlns:a16="http://schemas.microsoft.com/office/drawing/2014/main" id="{06BCE3E2-7631-374F-BC83-7F5B4F52F544}"/>
              </a:ext>
            </a:extLst>
          </p:cNvPr>
          <p:cNvPicPr>
            <a:picLocks noChangeAspect="1"/>
          </p:cNvPicPr>
          <p:nvPr/>
        </p:nvPicPr>
        <p:blipFill>
          <a:blip r:embed="rId3"/>
          <a:stretch>
            <a:fillRect/>
          </a:stretch>
        </p:blipFill>
        <p:spPr>
          <a:xfrm>
            <a:off x="7735357" y="3345966"/>
            <a:ext cx="3175000" cy="3175000"/>
          </a:xfrm>
          <a:prstGeom prst="rect">
            <a:avLst/>
          </a:prstGeom>
        </p:spPr>
      </p:pic>
      <p:sp>
        <p:nvSpPr>
          <p:cNvPr id="10" name="Title 1">
            <a:extLst>
              <a:ext uri="{FF2B5EF4-FFF2-40B4-BE49-F238E27FC236}">
                <a16:creationId xmlns:a16="http://schemas.microsoft.com/office/drawing/2014/main" id="{4F0460CB-96C7-5144-8B39-FAD3B3BDAB3B}"/>
              </a:ext>
            </a:extLst>
          </p:cNvPr>
          <p:cNvSpPr txBox="1">
            <a:spLocks/>
          </p:cNvSpPr>
          <p:nvPr/>
        </p:nvSpPr>
        <p:spPr bwMode="gray">
          <a:xfrm>
            <a:off x="169687" y="2278409"/>
            <a:ext cx="5222667" cy="1067557"/>
          </a:xfrm>
          <a:prstGeom prst="rect">
            <a:avLst/>
          </a:prstGeom>
        </p:spPr>
        <p:txBody>
          <a:bodyPr vert="horz" lIns="91440" tIns="45720" rIns="91440" bIns="45720" rtlCol="0" anchor="b">
            <a:noAutofit/>
          </a:bodyPr>
          <a:lstStyle>
            <a:lvl1pPr algn="l" defTabSz="457181"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200">
              <a:lnSpc>
                <a:spcPct val="90000"/>
              </a:lnSpc>
            </a:pPr>
            <a:r>
              <a:rPr lang="en-US" sz="2200" b="1" dirty="0">
                <a:solidFill>
                  <a:schemeClr val="tx1"/>
                </a:solidFill>
              </a:rPr>
              <a:t>Dr Helen Cameron</a:t>
            </a:r>
          </a:p>
          <a:p>
            <a:pPr algn="ctr" defTabSz="457200">
              <a:lnSpc>
                <a:spcPct val="90000"/>
              </a:lnSpc>
            </a:pPr>
            <a:r>
              <a:rPr lang="en-US" sz="2200">
                <a:solidFill>
                  <a:schemeClr val="tx1"/>
                </a:solidFill>
              </a:rPr>
              <a:t>Research Fellow </a:t>
            </a:r>
            <a:endParaRPr lang="en-US" sz="2200" dirty="0">
              <a:solidFill>
                <a:schemeClr val="tx1"/>
              </a:solidFill>
            </a:endParaRPr>
          </a:p>
          <a:p>
            <a:pPr algn="ctr" defTabSz="457200">
              <a:lnSpc>
                <a:spcPct val="90000"/>
              </a:lnSpc>
            </a:pPr>
            <a:r>
              <a:rPr lang="en-US" sz="2200" dirty="0">
                <a:solidFill>
                  <a:schemeClr val="tx1"/>
                </a:solidFill>
              </a:rPr>
              <a:t>Regent’s Park College, Oxford</a:t>
            </a:r>
          </a:p>
        </p:txBody>
      </p:sp>
    </p:spTree>
    <p:extLst>
      <p:ext uri="{BB962C8B-B14F-4D97-AF65-F5344CB8AC3E}">
        <p14:creationId xmlns:p14="http://schemas.microsoft.com/office/powerpoint/2010/main" val="194242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3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33" name="Freeform: Shape 32">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35"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89CE2255-4D44-179C-07AF-A524A6EEF587}"/>
              </a:ext>
            </a:extLst>
          </p:cNvPr>
          <p:cNvSpPr>
            <a:spLocks noGrp="1"/>
          </p:cNvSpPr>
          <p:nvPr>
            <p:ph type="title"/>
          </p:nvPr>
        </p:nvSpPr>
        <p:spPr>
          <a:xfrm>
            <a:off x="994087" y="1130603"/>
            <a:ext cx="3342442" cy="4596794"/>
          </a:xfrm>
        </p:spPr>
        <p:txBody>
          <a:bodyPr anchor="ctr">
            <a:normAutofit/>
          </a:bodyPr>
          <a:lstStyle/>
          <a:p>
            <a:r>
              <a:rPr lang="en-US" dirty="0">
                <a:solidFill>
                  <a:srgbClr val="EBEBEB"/>
                </a:solidFill>
              </a:rPr>
              <a:t>Project Violet</a:t>
            </a:r>
            <a:endParaRPr lang="en-GB" dirty="0">
              <a:solidFill>
                <a:srgbClr val="EBEBEB"/>
              </a:solidFill>
            </a:endParaRPr>
          </a:p>
        </p:txBody>
      </p:sp>
      <p:sp>
        <p:nvSpPr>
          <p:cNvPr id="3" name="Content Placeholder 2">
            <a:extLst>
              <a:ext uri="{FF2B5EF4-FFF2-40B4-BE49-F238E27FC236}">
                <a16:creationId xmlns:a16="http://schemas.microsoft.com/office/drawing/2014/main" id="{12374236-D5FF-6982-28FE-85031B8F659F}"/>
              </a:ext>
            </a:extLst>
          </p:cNvPr>
          <p:cNvSpPr>
            <a:spLocks noGrp="1"/>
          </p:cNvSpPr>
          <p:nvPr>
            <p:ph idx="1"/>
          </p:nvPr>
        </p:nvSpPr>
        <p:spPr>
          <a:xfrm>
            <a:off x="5290077" y="437513"/>
            <a:ext cx="5502614" cy="5954325"/>
          </a:xfrm>
        </p:spPr>
        <p:txBody>
          <a:bodyPr anchor="ctr">
            <a:normAutofit/>
          </a:bodyPr>
          <a:lstStyle/>
          <a:p>
            <a:pPr>
              <a:spcAft>
                <a:spcPts val="800"/>
              </a:spcAft>
            </a:pPr>
            <a:r>
              <a:rPr lang="en-US" sz="2600" kern="100" dirty="0">
                <a:effectLst/>
                <a:latin typeface="Corbel" panose="020B0503020204020204" pitchFamily="34" charset="0"/>
                <a:ea typeface="Calibri" panose="020F0502020204030204" pitchFamily="34" charset="0"/>
                <a:cs typeface="Times New Roman" panose="02020603050405020304" pitchFamily="18" charset="0"/>
              </a:rPr>
              <a:t>Reiterate the aims of Project Violet.</a:t>
            </a:r>
          </a:p>
          <a:p>
            <a:pPr>
              <a:spcAft>
                <a:spcPts val="800"/>
              </a:spcAft>
            </a:pPr>
            <a:r>
              <a:rPr lang="en-US" sz="2600" kern="100" dirty="0">
                <a:effectLst/>
                <a:latin typeface="Corbel" panose="020B0503020204020204" pitchFamily="34" charset="0"/>
                <a:ea typeface="Calibri" panose="020F0502020204030204" pitchFamily="34" charset="0"/>
                <a:cs typeface="Times New Roman" panose="02020603050405020304" pitchFamily="18" charset="0"/>
              </a:rPr>
              <a:t>Explain where we are at this stage.</a:t>
            </a:r>
          </a:p>
          <a:p>
            <a:pPr>
              <a:spcAft>
                <a:spcPts val="800"/>
              </a:spcAft>
            </a:pPr>
            <a:r>
              <a:rPr lang="en-US" sz="2600" kern="100" dirty="0">
                <a:latin typeface="Corbel" panose="020B0503020204020204" pitchFamily="34" charset="0"/>
                <a:ea typeface="Calibri" panose="020F0502020204030204" pitchFamily="34" charset="0"/>
                <a:cs typeface="Times New Roman" panose="02020603050405020304" pitchFamily="18" charset="0"/>
              </a:rPr>
              <a:t>Explain what’s coming next.</a:t>
            </a:r>
            <a:endParaRPr lang="en-US" sz="2600" kern="100" dirty="0">
              <a:effectLst/>
              <a:latin typeface="Corbel" panose="020B0503020204020204" pitchFamily="34" charset="0"/>
              <a:ea typeface="Calibri" panose="020F0502020204030204" pitchFamily="34" charset="0"/>
              <a:cs typeface="Times New Roman" panose="02020603050405020304" pitchFamily="18" charset="0"/>
            </a:endParaRPr>
          </a:p>
          <a:p>
            <a:pPr>
              <a:spcAft>
                <a:spcPts val="800"/>
              </a:spcAft>
            </a:pPr>
            <a:r>
              <a:rPr lang="en-US" sz="2600" kern="100" dirty="0">
                <a:effectLst/>
                <a:latin typeface="Corbel" panose="020B0503020204020204" pitchFamily="34" charset="0"/>
                <a:ea typeface="Calibri" panose="020F0502020204030204" pitchFamily="34" charset="0"/>
                <a:cs typeface="Times New Roman" panose="02020603050405020304" pitchFamily="18" charset="0"/>
              </a:rPr>
              <a:t>Share a resource for local churches and Associations to engage with to prepare them to receive the findings.</a:t>
            </a:r>
            <a:endParaRPr lang="en-GB" sz="2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344543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3" name="Rectangle 107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094"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1095" name="Freeform: Shape 108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1096"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DBCBDDD4-F680-342C-794E-A9A10C42C2FF}"/>
              </a:ext>
            </a:extLst>
          </p:cNvPr>
          <p:cNvSpPr>
            <a:spLocks noGrp="1"/>
          </p:cNvSpPr>
          <p:nvPr>
            <p:ph type="title"/>
          </p:nvPr>
        </p:nvSpPr>
        <p:spPr>
          <a:xfrm>
            <a:off x="639098" y="629265"/>
            <a:ext cx="5132438" cy="1622322"/>
          </a:xfrm>
        </p:spPr>
        <p:txBody>
          <a:bodyPr>
            <a:normAutofit/>
          </a:bodyPr>
          <a:lstStyle/>
          <a:p>
            <a:r>
              <a:rPr lang="en-GB">
                <a:solidFill>
                  <a:srgbClr val="EBEBEB"/>
                </a:solidFill>
              </a:rPr>
              <a:t>What is Project Violet?</a:t>
            </a:r>
          </a:p>
        </p:txBody>
      </p:sp>
      <p:pic>
        <p:nvPicPr>
          <p:cNvPr id="1026" name="Picture 2" descr="VioletHedger crop">
            <a:extLst>
              <a:ext uri="{FF2B5EF4-FFF2-40B4-BE49-F238E27FC236}">
                <a16:creationId xmlns:a16="http://schemas.microsoft.com/office/drawing/2014/main" id="{8180A468-3F05-D351-4D1A-11223F146E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90530" y="645106"/>
            <a:ext cx="4077319" cy="5585369"/>
          </a:xfrm>
          <a:prstGeom prst="rect">
            <a:avLst/>
          </a:prstGeom>
          <a:noFill/>
          <a:extLst>
            <a:ext uri="{909E8E84-426E-40DD-AFC4-6F175D3DCCD1}">
              <a14:hiddenFill xmlns:a14="http://schemas.microsoft.com/office/drawing/2010/main">
                <a:solidFill>
                  <a:srgbClr val="FFFFFF"/>
                </a:solidFill>
              </a14:hiddenFill>
            </a:ext>
          </a:extLst>
        </p:spPr>
      </p:pic>
      <p:sp>
        <p:nvSpPr>
          <p:cNvPr id="1097" name="Rectangle 108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5DD79BD1-2EFC-8911-0E9F-B3C578FEC4B9}"/>
              </a:ext>
            </a:extLst>
          </p:cNvPr>
          <p:cNvSpPr>
            <a:spLocks noGrp="1"/>
          </p:cNvSpPr>
          <p:nvPr>
            <p:ph idx="1"/>
          </p:nvPr>
        </p:nvSpPr>
        <p:spPr>
          <a:xfrm>
            <a:off x="750971" y="2070725"/>
            <a:ext cx="5132439" cy="3811742"/>
          </a:xfrm>
        </p:spPr>
        <p:txBody>
          <a:bodyPr anchor="ctr">
            <a:noAutofit/>
          </a:bodyPr>
          <a:lstStyle/>
          <a:p>
            <a:pPr marL="0" indent="0">
              <a:lnSpc>
                <a:spcPct val="150000"/>
              </a:lnSpc>
              <a:buNone/>
            </a:pPr>
            <a:r>
              <a:rPr lang="en-GB" sz="2000" i="0" dirty="0">
                <a:solidFill>
                  <a:srgbClr val="FFFFFF"/>
                </a:solidFill>
                <a:effectLst/>
                <a:latin typeface="Lato" panose="020F0502020204030203" pitchFamily="34" charset="0"/>
              </a:rPr>
              <a:t>Project Violet aims to investigate women’s experiences in ministry whilst developing women ministers. The project will help us to understand more fully the theological, missional, and structural obstacles women ministers face in the Baptist community in Great Britain and identify ways forward.</a:t>
            </a:r>
            <a:endParaRPr lang="en-GB" sz="2000" dirty="0">
              <a:solidFill>
                <a:srgbClr val="FFFFFF"/>
              </a:solidFill>
            </a:endParaRPr>
          </a:p>
        </p:txBody>
      </p:sp>
    </p:spTree>
    <p:extLst>
      <p:ext uri="{BB962C8B-B14F-4D97-AF65-F5344CB8AC3E}">
        <p14:creationId xmlns:p14="http://schemas.microsoft.com/office/powerpoint/2010/main" val="311987903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60837304-5F89-97A1-B196-7C19E1801BBD}"/>
              </a:ext>
            </a:extLst>
          </p:cNvPr>
          <p:cNvSpPr>
            <a:spLocks noGrp="1"/>
          </p:cNvSpPr>
          <p:nvPr>
            <p:ph type="title"/>
          </p:nvPr>
        </p:nvSpPr>
        <p:spPr>
          <a:xfrm>
            <a:off x="8270790" y="3979271"/>
            <a:ext cx="3161016" cy="1143000"/>
          </a:xfrm>
        </p:spPr>
        <p:txBody>
          <a:bodyPr vert="horz" lIns="91440" tIns="45720" rIns="91440" bIns="45720" rtlCol="0" anchor="b">
            <a:normAutofit fontScale="90000"/>
          </a:bodyPr>
          <a:lstStyle/>
          <a:p>
            <a:pPr algn="ctr" defTabSz="457200"/>
            <a:r>
              <a:rPr lang="en-US" sz="5400" b="0" i="0" kern="1200" dirty="0">
                <a:solidFill>
                  <a:srgbClr val="EBEBEB"/>
                </a:solidFill>
                <a:latin typeface="+mj-lt"/>
                <a:ea typeface="+mj-ea"/>
                <a:cs typeface="+mj-cs"/>
              </a:rPr>
              <a:t>PHASE 1</a:t>
            </a:r>
            <a:br>
              <a:rPr lang="en-US" sz="5400" b="0" i="0" kern="1200" dirty="0">
                <a:solidFill>
                  <a:srgbClr val="EBEBEB"/>
                </a:solidFill>
                <a:latin typeface="+mj-lt"/>
                <a:ea typeface="+mj-ea"/>
                <a:cs typeface="+mj-cs"/>
              </a:rPr>
            </a:br>
            <a:br>
              <a:rPr lang="en-US" sz="5400" b="0" i="0" kern="1200" dirty="0">
                <a:solidFill>
                  <a:srgbClr val="EBEBEB"/>
                </a:solidFill>
                <a:latin typeface="+mj-lt"/>
                <a:ea typeface="+mj-ea"/>
                <a:cs typeface="+mj-cs"/>
              </a:rPr>
            </a:br>
            <a:r>
              <a:rPr lang="en-US" sz="4000" b="0" i="0" kern="1200" dirty="0">
                <a:solidFill>
                  <a:srgbClr val="EBEBEB"/>
                </a:solidFill>
                <a:latin typeface="+mj-lt"/>
                <a:ea typeface="+mj-ea"/>
                <a:cs typeface="+mj-cs"/>
              </a:rPr>
              <a:t>Stakeholder</a:t>
            </a:r>
            <a:br>
              <a:rPr lang="en-US" sz="4000" b="0" i="0" kern="1200" dirty="0">
                <a:solidFill>
                  <a:srgbClr val="EBEBEB"/>
                </a:solidFill>
                <a:latin typeface="+mj-lt"/>
                <a:ea typeface="+mj-ea"/>
                <a:cs typeface="+mj-cs"/>
              </a:rPr>
            </a:br>
            <a:r>
              <a:rPr lang="en-US" sz="4000" b="0" i="0" kern="1200" dirty="0">
                <a:solidFill>
                  <a:srgbClr val="EBEBEB"/>
                </a:solidFill>
                <a:latin typeface="+mj-lt"/>
                <a:ea typeface="+mj-ea"/>
                <a:cs typeface="+mj-cs"/>
              </a:rPr>
              <a:t>Engagement</a:t>
            </a:r>
            <a:br>
              <a:rPr lang="en-US" sz="4000" b="0" i="0" kern="1200" dirty="0">
                <a:solidFill>
                  <a:srgbClr val="EBEBEB"/>
                </a:solidFill>
                <a:latin typeface="+mj-lt"/>
                <a:ea typeface="+mj-ea"/>
                <a:cs typeface="+mj-cs"/>
              </a:rPr>
            </a:br>
            <a:br>
              <a:rPr lang="en-US" sz="4000" b="0" i="0" kern="1200" dirty="0">
                <a:solidFill>
                  <a:srgbClr val="EBEBEB"/>
                </a:solidFill>
                <a:latin typeface="+mj-lt"/>
                <a:ea typeface="+mj-ea"/>
                <a:cs typeface="+mj-cs"/>
              </a:rPr>
            </a:br>
            <a:r>
              <a:rPr lang="en-US" sz="4000" b="0" i="0" kern="1200" dirty="0">
                <a:solidFill>
                  <a:srgbClr val="EBEBEB"/>
                </a:solidFill>
                <a:latin typeface="+mj-lt"/>
                <a:ea typeface="+mj-ea"/>
                <a:cs typeface="+mj-cs"/>
              </a:rPr>
              <a:t>44 Meetings</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grpSp>
      <p:pic>
        <p:nvPicPr>
          <p:cNvPr id="4" name="Picture 6" descr="Map&#10;&#10;Description automatically generated">
            <a:extLst>
              <a:ext uri="{FF2B5EF4-FFF2-40B4-BE49-F238E27FC236}">
                <a16:creationId xmlns:a16="http://schemas.microsoft.com/office/drawing/2014/main" id="{4A5F8F5E-228F-6807-BBBA-660A94D9DD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13520" b="1"/>
          <a:stretch/>
        </p:blipFill>
        <p:spPr bwMode="auto">
          <a:xfrm>
            <a:off x="1109763" y="1735729"/>
            <a:ext cx="6443180" cy="338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81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38" name="Group 223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39" name="Rectangle 223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4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242" name="Rectangle 224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4CDC3C7-F7AD-40CF-BF25-6F1B4816D27A}"/>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gn="ctr" defTabSz="457200"/>
            <a:r>
              <a:rPr lang="en-US" sz="5400" b="0" i="0" kern="1200" dirty="0">
                <a:solidFill>
                  <a:srgbClr val="EBEBEB"/>
                </a:solidFill>
                <a:latin typeface="+mj-lt"/>
                <a:ea typeface="+mj-ea"/>
                <a:cs typeface="+mj-cs"/>
              </a:rPr>
              <a:t>PHASE 2</a:t>
            </a:r>
            <a:br>
              <a:rPr lang="en-US" sz="5400" b="0" i="0" kern="1200" dirty="0">
                <a:solidFill>
                  <a:srgbClr val="EBEBEB"/>
                </a:solidFill>
                <a:latin typeface="+mj-lt"/>
                <a:ea typeface="+mj-ea"/>
                <a:cs typeface="+mj-cs"/>
              </a:rPr>
            </a:br>
            <a:br>
              <a:rPr lang="en-US" sz="5400" b="0" i="0" kern="1200" dirty="0">
                <a:solidFill>
                  <a:srgbClr val="EBEBEB"/>
                </a:solidFill>
                <a:latin typeface="+mj-lt"/>
                <a:ea typeface="+mj-ea"/>
                <a:cs typeface="+mj-cs"/>
              </a:rPr>
            </a:br>
            <a:r>
              <a:rPr lang="en-US" sz="5400" b="0" i="0" kern="1200" dirty="0">
                <a:solidFill>
                  <a:srgbClr val="EBEBEB"/>
                </a:solidFill>
                <a:latin typeface="+mj-lt"/>
                <a:ea typeface="+mj-ea"/>
                <a:cs typeface="+mj-cs"/>
              </a:rPr>
              <a:t>49 stories</a:t>
            </a:r>
          </a:p>
        </p:txBody>
      </p:sp>
      <p:grpSp>
        <p:nvGrpSpPr>
          <p:cNvPr id="2244" name="Group 2243">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45" name="Rectangle 2244">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46"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247"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grpSp>
      <p:pic>
        <p:nvPicPr>
          <p:cNvPr id="2058" name="Picture 10" descr="See the source image">
            <a:extLst>
              <a:ext uri="{FF2B5EF4-FFF2-40B4-BE49-F238E27FC236}">
                <a16:creationId xmlns:a16="http://schemas.microsoft.com/office/drawing/2014/main" id="{788EE7DC-4AA6-6F33-0C02-AE63C4629D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5514" y="1114621"/>
            <a:ext cx="6171677" cy="462875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ee the source image">
            <a:extLst>
              <a:ext uri="{FF2B5EF4-FFF2-40B4-BE49-F238E27FC236}">
                <a16:creationId xmlns:a16="http://schemas.microsoft.com/office/drawing/2014/main" id="{5BBEA65F-5665-7B4E-2FE4-319785DD8C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Number 49 - On orange foam rubber background">
            <a:extLst>
              <a:ext uri="{FF2B5EF4-FFF2-40B4-BE49-F238E27FC236}">
                <a16:creationId xmlns:a16="http://schemas.microsoft.com/office/drawing/2014/main" id="{8A83711F-1457-117F-481D-196D0AB66614}"/>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4212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A000C36E-AAFD-4188-BB55-FAE4A8272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8" name="Rectangle 127">
            <a:extLst>
              <a:ext uri="{FF2B5EF4-FFF2-40B4-BE49-F238E27FC236}">
                <a16:creationId xmlns:a16="http://schemas.microsoft.com/office/drawing/2014/main" id="{13CB6D4A-4ADE-4BAF-BB67-7E9E8AB2C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0" name="Oval 129">
            <a:extLst>
              <a:ext uri="{FF2B5EF4-FFF2-40B4-BE49-F238E27FC236}">
                <a16:creationId xmlns:a16="http://schemas.microsoft.com/office/drawing/2014/main" id="{2065753A-F15B-43F6-B811-03D54342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2" name="Freeform 5">
            <a:extLst>
              <a:ext uri="{FF2B5EF4-FFF2-40B4-BE49-F238E27FC236}">
                <a16:creationId xmlns:a16="http://schemas.microsoft.com/office/drawing/2014/main" id="{219AED55-7F29-4A42-9B4E-43EA0551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34" name="Freeform 5">
            <a:extLst>
              <a:ext uri="{FF2B5EF4-FFF2-40B4-BE49-F238E27FC236}">
                <a16:creationId xmlns:a16="http://schemas.microsoft.com/office/drawing/2014/main" id="{3394EDF3-F539-40F8-9354-FE0288582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36" name="Oval 135">
            <a:extLst>
              <a:ext uri="{FF2B5EF4-FFF2-40B4-BE49-F238E27FC236}">
                <a16:creationId xmlns:a16="http://schemas.microsoft.com/office/drawing/2014/main" id="{25236E71-242B-4CE7-96BC-B66F91F9D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8" name="Freeform 5">
            <a:extLst>
              <a:ext uri="{FF2B5EF4-FFF2-40B4-BE49-F238E27FC236}">
                <a16:creationId xmlns:a16="http://schemas.microsoft.com/office/drawing/2014/main" id="{683A5930-ABB0-4C7A-8E96-AB945DFB0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CDDC6FE3-F5D7-B217-2BCC-ED3EF119A08D}"/>
              </a:ext>
            </a:extLst>
          </p:cNvPr>
          <p:cNvSpPr>
            <a:spLocks noGrp="1"/>
          </p:cNvSpPr>
          <p:nvPr>
            <p:ph type="title"/>
          </p:nvPr>
        </p:nvSpPr>
        <p:spPr>
          <a:xfrm>
            <a:off x="8090452" y="973667"/>
            <a:ext cx="3578087" cy="4833745"/>
          </a:xfrm>
        </p:spPr>
        <p:txBody>
          <a:bodyPr>
            <a:normAutofit/>
          </a:bodyPr>
          <a:lstStyle/>
          <a:p>
            <a:pPr algn="ctr"/>
            <a:r>
              <a:rPr lang="en-GB" sz="4600" dirty="0">
                <a:solidFill>
                  <a:srgbClr val="EBEBEB"/>
                </a:solidFill>
              </a:rPr>
              <a:t>PHASE 3 </a:t>
            </a:r>
            <a:br>
              <a:rPr lang="en-GB" dirty="0">
                <a:solidFill>
                  <a:srgbClr val="EBEBEB"/>
                </a:solidFill>
              </a:rPr>
            </a:br>
            <a:br>
              <a:rPr lang="en-GB" dirty="0">
                <a:solidFill>
                  <a:srgbClr val="EBEBEB"/>
                </a:solidFill>
              </a:rPr>
            </a:br>
            <a:r>
              <a:rPr lang="en-GB" sz="3400" dirty="0">
                <a:solidFill>
                  <a:srgbClr val="EBEBEB"/>
                </a:solidFill>
              </a:rPr>
              <a:t>Co-researchers</a:t>
            </a:r>
            <a:br>
              <a:rPr lang="en-GB" dirty="0">
                <a:solidFill>
                  <a:srgbClr val="EBEBEB"/>
                </a:solidFill>
              </a:rPr>
            </a:br>
            <a:endParaRPr lang="en-GB" dirty="0">
              <a:solidFill>
                <a:srgbClr val="EBEBEB"/>
              </a:solidFill>
            </a:endParaRPr>
          </a:p>
        </p:txBody>
      </p:sp>
      <p:sp>
        <p:nvSpPr>
          <p:cNvPr id="140" name="Rectangle 139">
            <a:extLst>
              <a:ext uri="{FF2B5EF4-FFF2-40B4-BE49-F238E27FC236}">
                <a16:creationId xmlns:a16="http://schemas.microsoft.com/office/drawing/2014/main" id="{33E51D9F-DA72-49DE-9183-76B062B38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21" name="Content Placeholder 2">
            <a:extLst>
              <a:ext uri="{FF2B5EF4-FFF2-40B4-BE49-F238E27FC236}">
                <a16:creationId xmlns:a16="http://schemas.microsoft.com/office/drawing/2014/main" id="{1269D25D-208C-9DF2-4D86-4D520CC24D9F}"/>
              </a:ext>
            </a:extLst>
          </p:cNvPr>
          <p:cNvGraphicFramePr>
            <a:graphicFrameLocks noGrp="1"/>
          </p:cNvGraphicFramePr>
          <p:nvPr>
            <p:ph idx="1"/>
            <p:extLst>
              <p:ext uri="{D42A27DB-BD31-4B8C-83A1-F6EECF244321}">
                <p14:modId xmlns:p14="http://schemas.microsoft.com/office/powerpoint/2010/main" val="1408279354"/>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718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000C36E-AAFD-4188-BB55-FAE4A8272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6" name="Rectangle 75">
            <a:extLst>
              <a:ext uri="{FF2B5EF4-FFF2-40B4-BE49-F238E27FC236}">
                <a16:creationId xmlns:a16="http://schemas.microsoft.com/office/drawing/2014/main" id="{13CB6D4A-4ADE-4BAF-BB67-7E9E8AB2C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8" name="Oval 77">
            <a:extLst>
              <a:ext uri="{FF2B5EF4-FFF2-40B4-BE49-F238E27FC236}">
                <a16:creationId xmlns:a16="http://schemas.microsoft.com/office/drawing/2014/main" id="{2065753A-F15B-43F6-B811-03D54342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0" name="Freeform 5">
            <a:extLst>
              <a:ext uri="{FF2B5EF4-FFF2-40B4-BE49-F238E27FC236}">
                <a16:creationId xmlns:a16="http://schemas.microsoft.com/office/drawing/2014/main" id="{219AED55-7F29-4A42-9B4E-43EA0551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82" name="Freeform 5">
            <a:extLst>
              <a:ext uri="{FF2B5EF4-FFF2-40B4-BE49-F238E27FC236}">
                <a16:creationId xmlns:a16="http://schemas.microsoft.com/office/drawing/2014/main" id="{3394EDF3-F539-40F8-9354-FE0288582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84" name="Oval 83">
            <a:extLst>
              <a:ext uri="{FF2B5EF4-FFF2-40B4-BE49-F238E27FC236}">
                <a16:creationId xmlns:a16="http://schemas.microsoft.com/office/drawing/2014/main" id="{25236E71-242B-4CE7-96BC-B66F91F9D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6" name="Freeform 5">
            <a:extLst>
              <a:ext uri="{FF2B5EF4-FFF2-40B4-BE49-F238E27FC236}">
                <a16:creationId xmlns:a16="http://schemas.microsoft.com/office/drawing/2014/main" id="{683A5930-ABB0-4C7A-8E96-AB945DFB0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4BC2D0D5-A196-F793-3436-DC5451804DAE}"/>
              </a:ext>
            </a:extLst>
          </p:cNvPr>
          <p:cNvSpPr>
            <a:spLocks noGrp="1"/>
          </p:cNvSpPr>
          <p:nvPr>
            <p:ph type="title"/>
          </p:nvPr>
        </p:nvSpPr>
        <p:spPr>
          <a:xfrm>
            <a:off x="8471239" y="973667"/>
            <a:ext cx="2942210" cy="4833745"/>
          </a:xfrm>
        </p:spPr>
        <p:txBody>
          <a:bodyPr>
            <a:normAutofit/>
          </a:bodyPr>
          <a:lstStyle/>
          <a:p>
            <a:pPr algn="ctr"/>
            <a:r>
              <a:rPr lang="en-GB">
                <a:solidFill>
                  <a:srgbClr val="EBEBEB"/>
                </a:solidFill>
              </a:rPr>
              <a:t>Theological Reflection Process</a:t>
            </a:r>
            <a:endParaRPr lang="en-GB" dirty="0">
              <a:solidFill>
                <a:srgbClr val="EBEBEB"/>
              </a:solidFill>
            </a:endParaRPr>
          </a:p>
        </p:txBody>
      </p:sp>
      <p:sp>
        <p:nvSpPr>
          <p:cNvPr id="88" name="Rectangle 87">
            <a:extLst>
              <a:ext uri="{FF2B5EF4-FFF2-40B4-BE49-F238E27FC236}">
                <a16:creationId xmlns:a16="http://schemas.microsoft.com/office/drawing/2014/main" id="{33E51D9F-DA72-49DE-9183-76B062B38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31" name="Content Placeholder 2">
            <a:extLst>
              <a:ext uri="{FF2B5EF4-FFF2-40B4-BE49-F238E27FC236}">
                <a16:creationId xmlns:a16="http://schemas.microsoft.com/office/drawing/2014/main" id="{65C1741D-CEF3-3AAE-CFB0-C5F3F6A0CEDA}"/>
              </a:ext>
            </a:extLst>
          </p:cNvPr>
          <p:cNvGraphicFramePr>
            <a:graphicFrameLocks noGrp="1"/>
          </p:cNvGraphicFramePr>
          <p:nvPr>
            <p:ph idx="1"/>
            <p:extLst>
              <p:ext uri="{D42A27DB-BD31-4B8C-83A1-F6EECF244321}">
                <p14:modId xmlns:p14="http://schemas.microsoft.com/office/powerpoint/2010/main" val="2625023540"/>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3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94402-DA5B-EDF1-7A24-9423B8D6484C}"/>
              </a:ext>
            </a:extLst>
          </p:cNvPr>
          <p:cNvSpPr>
            <a:spLocks noGrp="1"/>
          </p:cNvSpPr>
          <p:nvPr>
            <p:ph type="title"/>
          </p:nvPr>
        </p:nvSpPr>
        <p:spPr>
          <a:xfrm>
            <a:off x="1154954" y="973668"/>
            <a:ext cx="8761413" cy="706964"/>
          </a:xfrm>
        </p:spPr>
        <p:txBody>
          <a:bodyPr>
            <a:normAutofit/>
          </a:bodyPr>
          <a:lstStyle/>
          <a:p>
            <a:r>
              <a:rPr lang="en-GB">
                <a:solidFill>
                  <a:srgbClr val="EBEBEB"/>
                </a:solidFill>
              </a:rPr>
              <a:t>Receptive Ecumenism Conference</a:t>
            </a:r>
          </a:p>
        </p:txBody>
      </p:sp>
      <p:pic>
        <p:nvPicPr>
          <p:cNvPr id="2050" name="Picture 2" descr="See the source image">
            <a:extLst>
              <a:ext uri="{FF2B5EF4-FFF2-40B4-BE49-F238E27FC236}">
                <a16:creationId xmlns:a16="http://schemas.microsoft.com/office/drawing/2014/main" id="{CE57C6EA-2959-DCE9-C5AD-7D102B1905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878" r="28577" b="1"/>
          <a:stretch/>
        </p:blipFill>
        <p:spPr bwMode="auto">
          <a:xfrm>
            <a:off x="8427914" y="2775951"/>
            <a:ext cx="2265362"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2134" name="Content Placeholder 2">
            <a:extLst>
              <a:ext uri="{FF2B5EF4-FFF2-40B4-BE49-F238E27FC236}">
                <a16:creationId xmlns:a16="http://schemas.microsoft.com/office/drawing/2014/main" id="{70F7F3AB-ACD2-39DF-2B19-7C0EB0110CEE}"/>
              </a:ext>
            </a:extLst>
          </p:cNvPr>
          <p:cNvGraphicFramePr>
            <a:graphicFrameLocks noGrp="1"/>
          </p:cNvGraphicFramePr>
          <p:nvPr>
            <p:ph idx="1"/>
            <p:extLst>
              <p:ext uri="{D42A27DB-BD31-4B8C-83A1-F6EECF244321}">
                <p14:modId xmlns:p14="http://schemas.microsoft.com/office/powerpoint/2010/main" val="1844938174"/>
              </p:ext>
            </p:extLst>
          </p:nvPr>
        </p:nvGraphicFramePr>
        <p:xfrm>
          <a:off x="1154954" y="2603500"/>
          <a:ext cx="6397313"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6770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93A86DD99B1A458E964C604C474958" ma:contentTypeVersion="17" ma:contentTypeDescription="Create a new document." ma:contentTypeScope="" ma:versionID="fd9aa1111bff611e591c8ce8a2aa21e2">
  <xsd:schema xmlns:xsd="http://www.w3.org/2001/XMLSchema" xmlns:xs="http://www.w3.org/2001/XMLSchema" xmlns:p="http://schemas.microsoft.com/office/2006/metadata/properties" xmlns:ns2="def4bedc-36a4-4d29-9ebb-9f85ae37d5ab" xmlns:ns3="bd2f9774-fea6-4991-a844-4915b7a2177b" targetNamespace="http://schemas.microsoft.com/office/2006/metadata/properties" ma:root="true" ma:fieldsID="f2c2ac90846b481ae09c9a5a103aa039" ns2:_="" ns3:_="">
    <xsd:import namespace="def4bedc-36a4-4d29-9ebb-9f85ae37d5ab"/>
    <xsd:import namespace="bd2f9774-fea6-4991-a844-4915b7a217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4bedc-36a4-4d29-9ebb-9f85ae37d5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782bff6-c124-446e-8a54-398a55c4b0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2f9774-fea6-4991-a844-4915b7a2177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e23e51-8d9c-42d6-9923-2f9a2de43f7f}" ma:internalName="TaxCatchAll" ma:showField="CatchAllData" ma:web="bd2f9774-fea6-4991-a844-4915b7a217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f4bedc-36a4-4d29-9ebb-9f85ae37d5ab">
      <Terms xmlns="http://schemas.microsoft.com/office/infopath/2007/PartnerControls"/>
    </lcf76f155ced4ddcb4097134ff3c332f>
    <TaxCatchAll xmlns="bd2f9774-fea6-4991-a844-4915b7a2177b" xsi:nil="true"/>
  </documentManagement>
</p:properties>
</file>

<file path=customXml/itemProps1.xml><?xml version="1.0" encoding="utf-8"?>
<ds:datastoreItem xmlns:ds="http://schemas.openxmlformats.org/officeDocument/2006/customXml" ds:itemID="{4766783E-FD18-487D-B86C-01886785046B}">
  <ds:schemaRefs>
    <ds:schemaRef ds:uri="http://schemas.microsoft.com/sharepoint/v3/contenttype/forms"/>
  </ds:schemaRefs>
</ds:datastoreItem>
</file>

<file path=customXml/itemProps2.xml><?xml version="1.0" encoding="utf-8"?>
<ds:datastoreItem xmlns:ds="http://schemas.openxmlformats.org/officeDocument/2006/customXml" ds:itemID="{3E0322B7-9FAE-456E-B35E-906CC53FC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4bedc-36a4-4d29-9ebb-9f85ae37d5ab"/>
    <ds:schemaRef ds:uri="bd2f9774-fea6-4991-a844-4915b7a21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F68CC4-E52F-4638-9EF6-464C2E115E36}">
  <ds:schemaRefs>
    <ds:schemaRef ds:uri="http://schemas.microsoft.com/office/2006/metadata/properties"/>
    <ds:schemaRef ds:uri="http://schemas.microsoft.com/office/infopath/2007/PartnerControls"/>
    <ds:schemaRef ds:uri="def4bedc-36a4-4d29-9ebb-9f85ae37d5ab"/>
    <ds:schemaRef ds:uri="bd2f9774-fea6-4991-a844-4915b7a2177b"/>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267</Words>
  <Application>Microsoft Office PowerPoint</Application>
  <PresentationFormat>Widescreen</PresentationFormat>
  <Paragraphs>41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Corbel</vt:lpstr>
      <vt:lpstr>Lato</vt:lpstr>
      <vt:lpstr>ScalaJewelCrystalPro</vt:lpstr>
      <vt:lpstr>Wingdings 3</vt:lpstr>
      <vt:lpstr>Ion Boardroom</vt:lpstr>
      <vt:lpstr>PROJECT VIOLET</vt:lpstr>
      <vt:lpstr>Rev Jane Day Centenary Development Enabler, Baptists Together</vt:lpstr>
      <vt:lpstr>Project Violet</vt:lpstr>
      <vt:lpstr>What is Project Violet?</vt:lpstr>
      <vt:lpstr>PHASE 1  Stakeholder Engagement  44 Meetings</vt:lpstr>
      <vt:lpstr>PHASE 2  49 stories</vt:lpstr>
      <vt:lpstr>PHASE 3   Co-researchers </vt:lpstr>
      <vt:lpstr>Theological Reflection Process</vt:lpstr>
      <vt:lpstr>Receptive Ecumenism Conference</vt:lpstr>
      <vt:lpstr>PowerPoint Presentation</vt:lpstr>
      <vt:lpstr>An interview with Helen Pankhurst</vt:lpstr>
      <vt:lpstr>PowerPoint Presentation</vt:lpstr>
      <vt:lpstr>PowerPoint Presentation</vt:lpstr>
      <vt:lpstr>PowerPoint Presentation</vt:lpstr>
      <vt:lpstr>www.projectviolet.org.uk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Ministry</dc:title>
  <dc:creator>Mary Parker</dc:creator>
  <cp:lastModifiedBy>Alan</cp:lastModifiedBy>
  <cp:revision>62</cp:revision>
  <dcterms:created xsi:type="dcterms:W3CDTF">2021-01-13T10:44:50Z</dcterms:created>
  <dcterms:modified xsi:type="dcterms:W3CDTF">2023-11-24T09:48:06Z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0x0101005893A86DD99B1A458E964C604C474958</vt:lpwstr>
  </property>
</Properties>
</file>